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  <p:sldMasterId id="2147484140" r:id="rId2"/>
    <p:sldMasterId id="2147484188" r:id="rId3"/>
    <p:sldMasterId id="2147484200" r:id="rId4"/>
  </p:sldMasterIdLst>
  <p:notesMasterIdLst>
    <p:notesMasterId r:id="rId119"/>
  </p:notesMasterIdLst>
  <p:sldIdLst>
    <p:sldId id="367" r:id="rId5"/>
    <p:sldId id="262" r:id="rId6"/>
    <p:sldId id="326" r:id="rId7"/>
    <p:sldId id="269" r:id="rId8"/>
    <p:sldId id="268" r:id="rId9"/>
    <p:sldId id="270" r:id="rId10"/>
    <p:sldId id="369" r:id="rId11"/>
    <p:sldId id="259" r:id="rId12"/>
    <p:sldId id="271" r:id="rId13"/>
    <p:sldId id="272" r:id="rId14"/>
    <p:sldId id="273" r:id="rId15"/>
    <p:sldId id="274" r:id="rId16"/>
    <p:sldId id="413" r:id="rId17"/>
    <p:sldId id="295" r:id="rId18"/>
    <p:sldId id="312" r:id="rId19"/>
    <p:sldId id="313" r:id="rId20"/>
    <p:sldId id="368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8" r:id="rId37"/>
    <p:sldId id="261" r:id="rId38"/>
    <p:sldId id="275" r:id="rId39"/>
    <p:sldId id="293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401" r:id="rId49"/>
    <p:sldId id="284" r:id="rId50"/>
    <p:sldId id="287" r:id="rId51"/>
    <p:sldId id="288" r:id="rId52"/>
    <p:sldId id="289" r:id="rId53"/>
    <p:sldId id="290" r:id="rId54"/>
    <p:sldId id="291" r:id="rId55"/>
    <p:sldId id="292" r:id="rId56"/>
    <p:sldId id="296" r:id="rId57"/>
    <p:sldId id="297" r:id="rId58"/>
    <p:sldId id="298" r:id="rId59"/>
    <p:sldId id="299" r:id="rId60"/>
    <p:sldId id="309" r:id="rId61"/>
    <p:sldId id="300" r:id="rId62"/>
    <p:sldId id="301" r:id="rId63"/>
    <p:sldId id="314" r:id="rId64"/>
    <p:sldId id="323" r:id="rId65"/>
    <p:sldId id="324" r:id="rId66"/>
    <p:sldId id="349" r:id="rId67"/>
    <p:sldId id="366" r:id="rId68"/>
    <p:sldId id="389" r:id="rId69"/>
    <p:sldId id="415" r:id="rId70"/>
    <p:sldId id="402" r:id="rId71"/>
    <p:sldId id="403" r:id="rId72"/>
    <p:sldId id="412" r:id="rId73"/>
    <p:sldId id="260" r:id="rId74"/>
    <p:sldId id="344" r:id="rId75"/>
    <p:sldId id="322" r:id="rId76"/>
    <p:sldId id="342" r:id="rId77"/>
    <p:sldId id="325" r:id="rId78"/>
    <p:sldId id="351" r:id="rId79"/>
    <p:sldId id="352" r:id="rId80"/>
    <p:sldId id="354" r:id="rId81"/>
    <p:sldId id="353" r:id="rId82"/>
    <p:sldId id="355" r:id="rId83"/>
    <p:sldId id="358" r:id="rId84"/>
    <p:sldId id="359" r:id="rId85"/>
    <p:sldId id="360" r:id="rId86"/>
    <p:sldId id="361" r:id="rId87"/>
    <p:sldId id="362" r:id="rId88"/>
    <p:sldId id="370" r:id="rId89"/>
    <p:sldId id="363" r:id="rId90"/>
    <p:sldId id="390" r:id="rId91"/>
    <p:sldId id="263" r:id="rId92"/>
    <p:sldId id="391" r:id="rId93"/>
    <p:sldId id="386" r:id="rId94"/>
    <p:sldId id="392" r:id="rId95"/>
    <p:sldId id="397" r:id="rId96"/>
    <p:sldId id="393" r:id="rId97"/>
    <p:sldId id="414" r:id="rId98"/>
    <p:sldId id="404" r:id="rId99"/>
    <p:sldId id="387" r:id="rId100"/>
    <p:sldId id="394" r:id="rId101"/>
    <p:sldId id="395" r:id="rId102"/>
    <p:sldId id="396" r:id="rId103"/>
    <p:sldId id="398" r:id="rId104"/>
    <p:sldId id="265" r:id="rId105"/>
    <p:sldId id="399" r:id="rId106"/>
    <p:sldId id="400" r:id="rId107"/>
    <p:sldId id="357" r:id="rId108"/>
    <p:sldId id="405" r:id="rId109"/>
    <p:sldId id="406" r:id="rId110"/>
    <p:sldId id="407" r:id="rId111"/>
    <p:sldId id="408" r:id="rId112"/>
    <p:sldId id="409" r:id="rId113"/>
    <p:sldId id="410" r:id="rId114"/>
    <p:sldId id="411" r:id="rId115"/>
    <p:sldId id="264" r:id="rId116"/>
    <p:sldId id="308" r:id="rId117"/>
    <p:sldId id="294" r:id="rId118"/>
  </p:sldIdLst>
  <p:sldSz cx="9144000" cy="6858000" type="screen4x3"/>
  <p:notesSz cx="6858000" cy="8891588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Hernandez" initials="MH" lastIdx="1" clrIdx="0">
    <p:extLst>
      <p:ext uri="{19B8F6BF-5375-455C-9EA6-DF929625EA0E}">
        <p15:presenceInfo xmlns:p15="http://schemas.microsoft.com/office/powerpoint/2012/main" userId="f2f553b6141c0c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96"/>
    <a:srgbClr val="740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4270" autoAdjust="0"/>
  </p:normalViewPr>
  <p:slideViewPr>
    <p:cSldViewPr snapToGrid="0">
      <p:cViewPr varScale="1">
        <p:scale>
          <a:sx n="86" d="100"/>
          <a:sy n="86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461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461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44648-03B6-4B84-B4D4-E39DA3388A1C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1111250"/>
            <a:ext cx="4000500" cy="3000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279077"/>
            <a:ext cx="5486400" cy="3501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445466"/>
            <a:ext cx="2971800" cy="4461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445466"/>
            <a:ext cx="2971800" cy="4461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19BEB-8C32-48EB-8798-0F94CCAFE9EC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46929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030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000437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111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3640709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112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746167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113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979255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114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98236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4607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45269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5239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6183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41420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788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87251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6243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0392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87358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76320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2758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339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84375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52069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45395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78219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98821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4116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29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5232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80178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7704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90537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55770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93654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33625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39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4941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69740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09341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69893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2234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36026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029736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26242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13745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041763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46735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49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210952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669996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45057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5906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5230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102903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05596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05532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21213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8591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078133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59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11345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60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85485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61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932336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62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147529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0114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70003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208219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972700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966845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272155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674685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0141159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89255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70164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69510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5674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1578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820036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7986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992682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225627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954916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072684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75068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22683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692372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3949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215736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795291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763764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91502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2975059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158685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288744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481634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116233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237444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12647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128139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265401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517990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292776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820008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855383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104174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2118118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753462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109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897756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0" y="1111250"/>
            <a:ext cx="4000500" cy="30003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19BEB-8C32-48EB-8798-0F94CCAFE9EC}" type="slidenum">
              <a:rPr lang="es-SV" smtClean="0"/>
              <a:t>110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06093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1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1899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39004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79653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40460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2072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002056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09839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74137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038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49728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441164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67346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29347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15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903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88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72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44759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44535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9878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49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93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24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42575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397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05D056-5D20-49E9-95AD-B0ADCFF48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81A639F-DD14-4E74-9F46-FCAA0690C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B732A38-1BF0-4DAF-9704-D1AB0DD5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FD3029B-CA5A-4F90-9592-ED41C4D0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20F00A6-A483-42D6-A439-FC57371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2410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B64BCA-E65B-4211-AC98-006C52B0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4DEF08B-FAE3-4F55-BE2F-F47C1A7C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62F4F42-2C9A-4F38-A82A-394F47DF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50CB268-3751-4288-BD18-79984F7C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F42AD40-7468-45DA-85AB-71A8B21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31623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C47B9C-B27B-4127-A738-140CA080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0540E5D-1AE1-4284-B938-23B6DD299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2B087AB-500B-44AF-8FA5-1F8A9679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A35B282-154F-4FDC-8597-B0D0D6E0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76AF979-C6E2-429F-BB0B-F7AECE6A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75876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6D7ED-0A1E-4FDE-A23F-F5654E88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29A629B-D13C-4815-8264-F33C35CE0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35A5414-83BE-48E2-A83F-ACBA160CA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B8349FD-C1FF-495F-9471-7F766D46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79A22C2-E3EE-4195-8E3A-CDC30118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E47C836E-8ABB-4C50-894F-1AB42E1E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836129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5202B52-4D63-4743-B1B1-7287C5B5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6F78B8E-CEAD-465F-AF65-BB8BD125C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1C61A21-BB63-4B90-8222-3523A4E8B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0ECA032C-463C-4984-9412-AA77EA1F6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05C9912-F835-4F71-B3D4-6D24B7F15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13020035-013C-4690-BE34-C5696FE3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E762F58-EF59-4A13-8DD7-11408FEB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6402416E-7386-4330-824D-7ECCEE69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94103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A42EED4-B2D1-4382-BCE4-B3E68489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F0537C9-22CB-40A0-A0F8-36638BB9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1A07152-4158-45B4-B572-6EE81DF5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FD3E8B6-2628-4E41-B453-9FAAE169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43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89841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BCD219A-87DA-4FEC-B5FC-A68A7441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1FBD140B-42FC-486F-8720-7010B33E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B25493D5-0D27-4EFC-A9E7-1CDAAB53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2065236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C83EBA-8874-4218-9614-FBB54770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C1D2C97-F399-495D-84E6-EB128AD1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E999871-3322-43F4-A7EC-B5B6C324B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F5C4EA7-A56F-496D-8247-57E79DDA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EA0EE53-EDFE-4676-802C-DB068E98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59B0ABF-14FF-4E98-9D18-8625D62A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997345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ABECEE-8330-4B66-9F01-BF34CC49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D85F9549-FCDF-477A-80B8-F767C191A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C867CFA-7A45-49D3-AAFE-651EADD3D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44F3331-FB19-4EDE-A9F2-EE010FD9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D98AA774-42CB-460E-AF46-418CCFB0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30B950C-1868-41D6-B5B7-E6942DBE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380175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868ACB2-8792-4289-8FC6-4A516FEE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8E103D22-9384-4A0E-954C-8A797E973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FB76229-EC29-4E50-844D-E50244BE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27DD80B-07D2-4A5E-A40F-0E722FB1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33E541-C991-4A29-8014-2F6B92E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232804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95A75E29-DDAB-49C2-BD1F-479B43354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D9A90B8F-FCF8-4D66-A0C1-4634201B4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52FAAFB-C645-491B-9FCE-7E4EADB9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3FA29EE-9E2A-4B81-9F6D-9D2A31E5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2A16AA9-DA0B-47B6-A89B-6FAEC521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3562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0967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0430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1414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2774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4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8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03740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1510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A7D7660-6720-49DC-93A9-570DF20B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7726B4-2879-4965-86BA-D5B528813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B4923E9-D70B-48DD-B025-7944460E7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9B356-E75C-4905-B802-9D94901D5DED}" type="datetimeFigureOut">
              <a:rPr lang="es-SV" smtClean="0"/>
              <a:t>18/7/2018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902EED9-463D-487E-894D-37F7C1CA5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AD07745-B729-44FC-953F-BE5DDF18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E9E6-BCD7-4404-8034-DAF2ABC93F83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124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3MnU2zvs6g8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ceRkg0S-OA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ri_7nUas5b0" TargetMode="Externa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ivoox.com/poder-del-espiritu-santo-dei-verbum-audios-mp3_rf_2024623_1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ZieEEEv86_8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sv-mhb7zXI&amp;t=1s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kT42Tvq0Jf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LCdnmEMtjO4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youtube.com/watch?v=dsv-mhb7zXI&amp;t=1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kT42Tvq0Jf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LCdnmEMtjO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gmY5xx65P4I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u6TEV66rBJ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ZX2pKy6hqyQ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ZzlixXoY8B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tUSoQfqsc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qp1g1sJ4AHs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jtt7zyFeNls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C-ZLJUxRim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_E1CiTgQtE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qJfr9YQTQ1s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-fYbfY0lH5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eqdr2DLE3l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QlcGjAiDTv8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u2KBDUHMyM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QbG-KcX-lA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5sE-nkyDH_M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RjTUe6Wsnh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LdB9E1LJKM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3_9dQJj7Yo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7KXN4rKrU-o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r20umMJBGR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FbdOCTtv68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PW_UuY-Clr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Myd3u9K_0Q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youtube.com/watch?v=BO9xyuQgRHc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Qbgyrcl6vqQ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JK3QMUCdpq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8WRDvua_f6k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jN_x6lHqZg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kFhOV22m3Lo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ogongiSym8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X7qnwETP0OY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gkQH4XhaD0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763t7wcdEc0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P17ICI2KjBw" TargetMode="External"/><Relationship Id="rId2" Type="http://schemas.openxmlformats.org/officeDocument/2006/relationships/hyperlink" Target="https://www.youtube.com/watch?v=qx2bnPUR17w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cazqssqu9RM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jXdHY5_SzO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30BWPjKqJsk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u274AN3m6o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I5_AXye3bmU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124637691616373/videos/130210477725761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OCgjdDYUiy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bgIoAidZ3yc" TargetMode="Externa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6j_96_-NQi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9eOFPsr3TB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youtube.com/watch?v=Z5oZOOWseS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JTkpxLXEVt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oJeU0fRqsM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pZTzqkxusWY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xzKw3on5Eh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www.dropbox.com/s/odgkdalffiifx49/Coraz%C3%B3n%20el%20mas%20puro%20y%20mas%20santo.mp3?dl=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pSUWEJmHytM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gvRWDKo9IW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youtube.com/watch?v=ZP7EqLw0geE" TargetMode="Externa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ByYHjXcjTSc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tAJjj2yH55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C3TnenE0tqw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C6Z9HckY0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4NChYPnMlt4" TargetMode="Externa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q05gishxgCY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pm4zxEJViB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71BwpVBczWE" TargetMode="Externa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youtu.be/Tnw62K7_tfg?t=1885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Q5psUwaEJLM" TargetMode="Externa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VPU4s_OGS4M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Oil4znnWTqc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B054IW7O1R4" TargetMode="External"/><Relationship Id="rId5" Type="http://schemas.openxmlformats.org/officeDocument/2006/relationships/hyperlink" Target="https://www.youtube.com/watch?v=BwNdESOiAvA" TargetMode="Externa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youtube.com/watch?v=TF9b0s0CKm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fe_RW0h-fA8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xV5I2dI8Gdk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Wh0krz-f0kY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s13in1yT-1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MOjSorJyx3o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K-j5960UD4w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youtube.com/watch?v=ZOJ28TCzRJ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91XEAA83F3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boqQnxr_5ck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9352F9FE-5B5B-4BCE-92A2-1BCEDA4A0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>
          <a:xfrm>
            <a:off x="3586351" y="476712"/>
            <a:ext cx="2894432" cy="302823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229C9699-D9D5-4E9D-A2D7-6E3B9381DCCA}"/>
              </a:ext>
            </a:extLst>
          </p:cNvPr>
          <p:cNvSpPr/>
          <p:nvPr/>
        </p:nvSpPr>
        <p:spPr>
          <a:xfrm>
            <a:off x="4831916" y="1169367"/>
            <a:ext cx="285822" cy="273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53734" y="3534827"/>
            <a:ext cx="5308866" cy="38124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s-SV" dirty="0">
                <a:latin typeface="Diogenes" panose="02000605040000020004" pitchFamily="2" charset="0"/>
              </a:rPr>
              <a:t>Cancionero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2379134" y="3695698"/>
            <a:ext cx="5308866" cy="698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SV" sz="3600" dirty="0">
                <a:latin typeface="Harabara Mais Demo" panose="020B0603050302020204" pitchFamily="34" charset="0"/>
              </a:rPr>
              <a:t>Adoracion Eucaristica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2578" y="5726260"/>
            <a:ext cx="176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100" dirty="0">
                <a:latin typeface="Architects Draft Bold" panose="02000506000000020004" pitchFamily="2" charset="0"/>
              </a:rPr>
              <a:t>Mario </a:t>
            </a:r>
            <a:r>
              <a:rPr lang="es-SV" sz="1100" dirty="0" err="1">
                <a:latin typeface="Architects Draft Bold" panose="02000506000000020004" pitchFamily="2" charset="0"/>
              </a:rPr>
              <a:t>HernAndez</a:t>
            </a:r>
            <a:endParaRPr lang="es-SV" sz="1100" dirty="0">
              <a:latin typeface="Architects Draft Bold" panose="02000506000000020004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731" y="5885189"/>
            <a:ext cx="234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50" dirty="0">
                <a:latin typeface="Calibri" panose="020F0502020204030204" pitchFamily="34" charset="0"/>
              </a:rPr>
              <a:t>Ministerio </a:t>
            </a:r>
            <a:r>
              <a:rPr lang="es-SV" sz="1050" b="1" dirty="0">
                <a:latin typeface="Calibri" panose="020F0502020204030204" pitchFamily="34" charset="0"/>
              </a:rPr>
              <a:t>Revelación de Dios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731357" y="5825758"/>
            <a:ext cx="234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100" dirty="0">
                <a:latin typeface="Calibri Light" panose="020F0302020204030204" pitchFamily="34" charset="0"/>
              </a:rPr>
              <a:t>Edición Julio 2018</a:t>
            </a:r>
            <a:endParaRPr lang="es-SV" sz="1100" b="1" dirty="0">
              <a:latin typeface="Calibri Light" panose="020F03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244C934-B815-4275-9977-153F9972E1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96"/>
          <a:stretch/>
        </p:blipFill>
        <p:spPr>
          <a:xfrm>
            <a:off x="-350186" y="4473713"/>
            <a:ext cx="2277529" cy="14115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 rot="20777953">
            <a:off x="4492668" y="3833013"/>
            <a:ext cx="6843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0" name="Rectángulo 9"/>
          <p:cNvSpPr/>
          <p:nvPr/>
        </p:nvSpPr>
        <p:spPr>
          <a:xfrm rot="20777953">
            <a:off x="6242092" y="3845000"/>
            <a:ext cx="6843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1E05FB0A-73DD-41D8-92A0-C23A061B58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4"/>
          <a:stretch/>
        </p:blipFill>
        <p:spPr>
          <a:xfrm>
            <a:off x="3397639" y="2974721"/>
            <a:ext cx="4263238" cy="52468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esultado de imagen para arreglo floral png">
            <a:extLst>
              <a:ext uri="{FF2B5EF4-FFF2-40B4-BE49-F238E27FC236}">
                <a16:creationId xmlns:a16="http://schemas.microsoft.com/office/drawing/2014/main" xmlns="" id="{CA60D07C-FE6D-4FFE-9B27-D49EC822F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6" b="70915"/>
          <a:stretch/>
        </p:blipFill>
        <p:spPr bwMode="auto">
          <a:xfrm>
            <a:off x="2352675" y="2853941"/>
            <a:ext cx="1892190" cy="6373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arreglo floral png">
            <a:extLst>
              <a:ext uri="{FF2B5EF4-FFF2-40B4-BE49-F238E27FC236}">
                <a16:creationId xmlns:a16="http://schemas.microsoft.com/office/drawing/2014/main" xmlns="" id="{A4A3D558-0EEF-41E3-A6A8-F9FE8BB1D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b="70915"/>
          <a:stretch/>
        </p:blipFill>
        <p:spPr bwMode="auto">
          <a:xfrm flipH="1">
            <a:off x="5940431" y="2855729"/>
            <a:ext cx="2095607" cy="63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67BFDB01-3431-4B54-94C2-C974ECCE25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48" y="5092274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141082" y="437739"/>
            <a:ext cx="583841" cy="309092"/>
          </a:xfrm>
          <a:prstGeom prst="rect">
            <a:avLst/>
          </a:prstGeom>
        </p:spPr>
      </p:pic>
      <p:sp>
        <p:nvSpPr>
          <p:cNvPr id="54" name="CuadroTexto 53"/>
          <p:cNvSpPr txBox="1"/>
          <p:nvPr/>
        </p:nvSpPr>
        <p:spPr>
          <a:xfrm>
            <a:off x="8218816" y="462729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1051" dirty="0">
                <a:solidFill>
                  <a:schemeClr val="bg1"/>
                </a:solidFill>
              </a:rPr>
              <a:t>+1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43"/>
            <a:ext cx="40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D                   G         A                   F#m   Bm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Hay una unción, aquí, cayendo sobre mí,</a:t>
            </a:r>
          </a:p>
          <a:p>
            <a:r>
              <a:rPr lang="es-ES" sz="1000" b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G 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        D                         D7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Cambiándome, sanando </a:t>
            </a:r>
            <a:r>
              <a:rPr lang="es-ES" sz="1000">
                <a:latin typeface="Calibri" panose="020F0502020204030204" pitchFamily="34" charset="0"/>
                <a:cs typeface="Segoe UI" panose="020B0502040204020203" pitchFamily="34" charset="0"/>
              </a:rPr>
              <a:t>mi ser.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 G        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Mi espíritu y mi alma, se está llenando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F#m                      Bm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Con el poder del Espíritu Santo.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                   A                D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Mi vida nunca más será igual.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10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6" name="14 CuadroTexto"/>
          <p:cNvSpPr txBox="1"/>
          <p:nvPr/>
        </p:nvSpPr>
        <p:spPr>
          <a:xfrm>
            <a:off x="326963" y="2894567"/>
            <a:ext cx="40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D         A          Bm      A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Espíritu, Ven, y lléname Señor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Em            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 con tu preciosa unción. 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D            A                    Bm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Purifícame, lávame,  renuévame, 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C        D         G  Em   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restáurame Señor       con Tu poder.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D            A                 Bm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Purifícame, lávame, renuévame,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C       D          G             A  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restáurame Señor, te quiero conocer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dondear rectángulo de esquina diagonal 36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38" name="Paralelogramo 37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9" name="Paralelogramo 38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HAY UNA UNCIÓN</a:t>
            </a:r>
          </a:p>
        </p:txBody>
      </p:sp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47" name="Redondear rectángulo de esquina diagonal 46"/>
          <p:cNvSpPr/>
          <p:nvPr/>
        </p:nvSpPr>
        <p:spPr>
          <a:xfrm>
            <a:off x="3215478" y="2615387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395055" y="2789249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9" name="Paralelogramo 48"/>
          <p:cNvSpPr/>
          <p:nvPr/>
        </p:nvSpPr>
        <p:spPr>
          <a:xfrm>
            <a:off x="426986" y="2615392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VEN ESPÍRITU</a:t>
            </a:r>
          </a:p>
        </p:txBody>
      </p:sp>
      <p:sp>
        <p:nvSpPr>
          <p:cNvPr id="50" name="Conector 49"/>
          <p:cNvSpPr/>
          <p:nvPr/>
        </p:nvSpPr>
        <p:spPr>
          <a:xfrm>
            <a:off x="414658" y="2655386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1" name="Imagen 50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2560305"/>
            <a:ext cx="340452" cy="335187"/>
          </a:xfrm>
          <a:prstGeom prst="flowChartConnector">
            <a:avLst/>
          </a:prstGeom>
        </p:spPr>
      </p:pic>
      <p:sp>
        <p:nvSpPr>
          <p:cNvPr id="26" name="15 CuadroTexto"/>
          <p:cNvSpPr txBox="1"/>
          <p:nvPr/>
        </p:nvSpPr>
        <p:spPr>
          <a:xfrm>
            <a:off x="4877669" y="515240"/>
            <a:ext cx="32976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                            Am      Dm           F      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Espíritu, Espíritu de Dios. Espíritu, Espíritu de Dios,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tu amor, en tu amor quiero vivir,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tu amor, en tu amor quiero vivir.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tu paz, en tu paz quiero estar,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tu paz, en tu paz quiero estar.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Am F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Hazme vivir en Ti, en tu bondad,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Am                F                                G             C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Hazme vivir en alegría, en mansedumbre y dominio de mí.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D                                                        Bm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/En libertad, en libertad hazme andar,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Em                     G             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fortaleza en fidelidad hazme andar/.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F#                           Bm G                  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Quiero dejar de ser, quiero dejarte actuar,</a:t>
            </a:r>
          </a:p>
          <a:p>
            <a:r>
              <a:rPr lang="es-ES" sz="1000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F#                                  Bm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Quiero que habites Tú mi vida,</a:t>
            </a:r>
          </a:p>
          <a:p>
            <a:r>
              <a:rPr lang="es-ES" sz="1000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G                                       A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/Quiero, quiero que habites en mí/.</a:t>
            </a:r>
          </a:p>
          <a:p>
            <a:endParaRPr lang="es-ES" sz="1000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F#m            A                 B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Espíritu, Espíritu de Dios. Espíritu, Espíritu de Dios,</a:t>
            </a:r>
          </a:p>
        </p:txBody>
      </p:sp>
      <p:sp>
        <p:nvSpPr>
          <p:cNvPr id="29" name="Redondear rectángulo de esquina diagonal 28"/>
          <p:cNvSpPr/>
          <p:nvPr/>
        </p:nvSpPr>
        <p:spPr>
          <a:xfrm>
            <a:off x="7770017" y="25567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4949594" y="42953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Hna. Glenda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4981525" y="255676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DE DIOS</a:t>
            </a:r>
          </a:p>
        </p:txBody>
      </p:sp>
      <p:sp>
        <p:nvSpPr>
          <p:cNvPr id="32" name="Conector 31"/>
          <p:cNvSpPr/>
          <p:nvPr/>
        </p:nvSpPr>
        <p:spPr>
          <a:xfrm>
            <a:off x="4969195" y="29567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3" name="Imagen 32">
            <a:hlinkClick r:id="rId8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877663" y="200589"/>
            <a:ext cx="340452" cy="335187"/>
          </a:xfrm>
          <a:prstGeom prst="flowChartConnector">
            <a:avLst/>
          </a:prstGeom>
        </p:spPr>
      </p:pic>
      <p:sp>
        <p:nvSpPr>
          <p:cNvPr id="35" name="Conector 34"/>
          <p:cNvSpPr/>
          <p:nvPr/>
        </p:nvSpPr>
        <p:spPr>
          <a:xfrm>
            <a:off x="8218822" y="164279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642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497176"/>
            <a:ext cx="39710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E                B         A B                E   Bm E</a:t>
            </a:r>
          </a:p>
          <a:p>
            <a:r>
              <a:rPr lang="es-SV" sz="1000" dirty="0">
                <a:latin typeface="Calibri" panose="020F0502020204030204" pitchFamily="34" charset="0"/>
              </a:rPr>
              <a:t>Aquí está Jesús, aquí está el Señor.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A               B/A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C#m</a:t>
            </a:r>
          </a:p>
          <a:p>
            <a:r>
              <a:rPr lang="es-SV" sz="1000" dirty="0">
                <a:latin typeface="Calibri" panose="020F0502020204030204" pitchFamily="34" charset="0"/>
              </a:rPr>
              <a:t>/Yo cierro mis ojos y puedo sentir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F#m             B                   E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Su dulce mirada sobre mí/.</a:t>
            </a:r>
          </a:p>
          <a:p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E                B         A B                E</a:t>
            </a:r>
          </a:p>
          <a:p>
            <a:r>
              <a:rPr lang="es-SV" sz="1000" dirty="0">
                <a:latin typeface="Calibri" panose="020F0502020204030204" pitchFamily="34" charset="0"/>
              </a:rPr>
              <a:t>Aquí está Jesús, aquí está el Señor.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A              A/B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C#m</a:t>
            </a:r>
          </a:p>
          <a:p>
            <a:r>
              <a:rPr lang="es-SV" sz="1000" dirty="0">
                <a:latin typeface="Calibri" panose="020F0502020204030204" pitchFamily="34" charset="0"/>
              </a:rPr>
              <a:t>/Mi Jesús Sacramentado, Tú estás aquí,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F#m                    B                     E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Amoroso en la custodia, estás por mí/.</a:t>
            </a:r>
          </a:p>
          <a:p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E7                   A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# B                 E     B/D# C#m</a:t>
            </a:r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Yo quiero amarte,         quiero alabarte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F#m               B           E</a:t>
            </a:r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Quiero adorarte, ¡Oh! Buen Jesús.</a:t>
            </a:r>
          </a:p>
          <a:p>
            <a:endParaRPr lang="es-SV" sz="1000" dirty="0">
              <a:latin typeface="Calibri" panose="020F05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D    A      D  D/F#                            G           Bm</a:t>
            </a:r>
          </a:p>
          <a:p>
            <a:r>
              <a:rPr lang="es-SV" sz="1000" dirty="0">
                <a:latin typeface="Calibri" panose="020F0502020204030204" pitchFamily="34" charset="0"/>
              </a:rPr>
              <a:t>Santísimo,           elevo mi alma hacia Ti.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A     D  D/F#                                             G</a:t>
            </a:r>
          </a:p>
          <a:p>
            <a:r>
              <a:rPr lang="es-SV" sz="1000" dirty="0">
                <a:latin typeface="Calibri" panose="020F0502020204030204" pitchFamily="34" charset="0"/>
              </a:rPr>
              <a:t>Santísimo,           en tus manos pongo mi corazón.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Em                    D                    G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Ya no tengo miedo al caminar,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Em                  G                A</a:t>
            </a:r>
          </a:p>
          <a:p>
            <a:r>
              <a:rPr lang="es-SV" sz="1000" dirty="0">
                <a:latin typeface="Calibri" panose="020F0502020204030204" pitchFamily="34" charset="0"/>
              </a:rPr>
              <a:t>De la mano Tú me llevarás.</a:t>
            </a:r>
          </a:p>
          <a:p>
            <a:r>
              <a:rPr lang="es-SV" sz="1000" dirty="0">
                <a:latin typeface="Calibri" panose="020F0502020204030204" pitchFamily="34" charset="0"/>
              </a:rPr>
              <a:t> </a:t>
            </a:r>
            <a:br>
              <a:rPr lang="es-SV" sz="1000" dirty="0">
                <a:latin typeface="Calibri" panose="020F0502020204030204" pitchFamily="34" charset="0"/>
              </a:rPr>
            </a:br>
            <a:r>
              <a:rPr lang="es-SV" sz="1000" dirty="0">
                <a:latin typeface="Calibri" panose="020F0502020204030204" pitchFamily="34" charset="0"/>
              </a:rPr>
              <a:t>               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D                                                        A                                               Bm</a:t>
            </a:r>
          </a:p>
          <a:p>
            <a:r>
              <a:rPr lang="es-SV" sz="1000" i="1" dirty="0">
                <a:latin typeface="Calibri" panose="020F0502020204030204" pitchFamily="34" charset="0"/>
              </a:rPr>
              <a:t>Santísimo, ya no me preocupa qué me espera, porque ahora vas conmigo,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                     G</a:t>
            </a:r>
          </a:p>
          <a:p>
            <a:r>
              <a:rPr lang="es-SV" sz="1000" i="1" dirty="0">
                <a:latin typeface="Calibri" panose="020F0502020204030204" pitchFamily="34" charset="0"/>
              </a:rPr>
              <a:t>Estaré a salvo de cualquier manera.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D                                     A                                                   Bm</a:t>
            </a:r>
          </a:p>
          <a:p>
            <a:r>
              <a:rPr lang="es-SV" sz="1000" i="1" dirty="0">
                <a:latin typeface="Calibri" panose="020F0502020204030204" pitchFamily="34" charset="0"/>
              </a:rPr>
              <a:t>Santísimo, mi corazón se regocija al sentir tu gloria y tu grandeza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               G</a:t>
            </a:r>
          </a:p>
          <a:p>
            <a:r>
              <a:rPr lang="es-SV" sz="1000" dirty="0">
                <a:latin typeface="Calibri" panose="020F0502020204030204" pitchFamily="34" charset="0"/>
              </a:rPr>
              <a:t>Que no se borre de mi memoria.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Em D  G   Em  A  Em D G  Em A</a:t>
            </a:r>
            <a:r>
              <a:rPr lang="es-SV" sz="1000" dirty="0">
                <a:latin typeface="Calibri" panose="020F0502020204030204" pitchFamily="34" charset="0"/>
              </a:rPr>
              <a:t/>
            </a:r>
            <a:br>
              <a:rPr lang="es-SV" sz="1000" dirty="0">
                <a:latin typeface="Calibri" panose="020F0502020204030204" pitchFamily="34" charset="0"/>
              </a:rPr>
            </a:br>
            <a:r>
              <a:rPr lang="es-SV" sz="1000" dirty="0" err="1">
                <a:latin typeface="Calibri" panose="020F0502020204030204" pitchFamily="34" charset="0"/>
              </a:rPr>
              <a:t>A</a:t>
            </a:r>
            <a:r>
              <a:rPr lang="es-SV" sz="1000" dirty="0">
                <a:latin typeface="Calibri" panose="020F0502020204030204" pitchFamily="34" charset="0"/>
              </a:rPr>
              <a:t>    le  </a:t>
            </a:r>
            <a:r>
              <a:rPr lang="es-SV" sz="1000" dirty="0" err="1">
                <a:latin typeface="Calibri" panose="020F0502020204030204" pitchFamily="34" charset="0"/>
              </a:rPr>
              <a:t>lu</a:t>
            </a:r>
            <a:r>
              <a:rPr lang="es-SV" sz="1000" dirty="0">
                <a:latin typeface="Calibri" panose="020F0502020204030204" pitchFamily="34" charset="0"/>
              </a:rPr>
              <a:t>    u   ya, A   le </a:t>
            </a:r>
            <a:r>
              <a:rPr lang="es-SV" sz="1000" dirty="0" err="1">
                <a:latin typeface="Calibri" panose="020F0502020204030204" pitchFamily="34" charset="0"/>
              </a:rPr>
              <a:t>lu</a:t>
            </a:r>
            <a:r>
              <a:rPr lang="es-SV" sz="1000" dirty="0">
                <a:latin typeface="Calibri" panose="020F0502020204030204" pitchFamily="34" charset="0"/>
              </a:rPr>
              <a:t>   u   ya.</a:t>
            </a:r>
          </a:p>
          <a:p>
            <a:endParaRPr lang="es-SV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endParaRPr lang="es-SV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D                                        A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Santísimo </a:t>
            </a:r>
            <a:r>
              <a:rPr lang="es-SV" sz="1000" dirty="0">
                <a:latin typeface="Calibri" panose="020F0502020204030204" pitchFamily="34" charset="0"/>
              </a:rPr>
              <a:t>(bendíceme) </a:t>
            </a:r>
            <a:r>
              <a:rPr lang="es-SV" sz="1000" b="1" dirty="0">
                <a:latin typeface="Calibri" panose="020F0502020204030204" pitchFamily="34" charset="0"/>
              </a:rPr>
              <a:t>Santísimo </a:t>
            </a:r>
            <a:r>
              <a:rPr lang="es-SV" sz="1000" dirty="0">
                <a:latin typeface="Calibri" panose="020F0502020204030204" pitchFamily="34" charset="0"/>
              </a:rPr>
              <a:t>(levántame),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Bm                                          G    A</a:t>
            </a:r>
            <a:endParaRPr lang="es-SV" sz="1000" b="1" dirty="0"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Santísimo </a:t>
            </a:r>
            <a:r>
              <a:rPr lang="es-SV" sz="1000" dirty="0">
                <a:latin typeface="Calibri" panose="020F0502020204030204" pitchFamily="34" charset="0"/>
              </a:rPr>
              <a:t>(fortalece mi alma Señor).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D                                  A                 Bm</a:t>
            </a:r>
            <a:r>
              <a:rPr lang="es-SV" sz="1000" dirty="0">
                <a:latin typeface="Calibri" panose="020F0502020204030204" pitchFamily="34" charset="0"/>
              </a:rPr>
              <a:t/>
            </a:r>
            <a:br>
              <a:rPr lang="es-SV" sz="1000" dirty="0">
                <a:latin typeface="Calibri" panose="020F0502020204030204" pitchFamily="34" charset="0"/>
              </a:rPr>
            </a:br>
            <a:r>
              <a:rPr lang="es-SV" sz="1000" b="1" dirty="0">
                <a:latin typeface="Calibri" panose="020F0502020204030204" pitchFamily="34" charset="0"/>
              </a:rPr>
              <a:t>Santísimo </a:t>
            </a:r>
            <a:r>
              <a:rPr lang="es-SV" sz="1000" dirty="0">
                <a:latin typeface="Calibri" panose="020F0502020204030204" pitchFamily="34" charset="0"/>
              </a:rPr>
              <a:t>(Aleluya) </a:t>
            </a:r>
            <a:r>
              <a:rPr lang="es-SV" sz="1000" b="1" dirty="0">
                <a:latin typeface="Calibri" panose="020F0502020204030204" pitchFamily="34" charset="0"/>
              </a:rPr>
              <a:t>Santísimo… Santísimo.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A                 G E Em A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Gracias por esta Hora Santa.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D                          A                           Bm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Que Tú me das, que Tú me das, que Tú me das.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        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G D Em A D</a:t>
            </a:r>
            <a:endParaRPr lang="es-SV" sz="1000" b="1" dirty="0">
              <a:latin typeface="Calibri" panose="020F0502020204030204" pitchFamily="34" charset="0"/>
            </a:endParaRPr>
          </a:p>
          <a:p>
            <a:r>
              <a:rPr lang="es-SV" sz="1000" b="1" dirty="0" err="1">
                <a:latin typeface="Calibri" panose="020F0502020204030204" pitchFamily="34" charset="0"/>
              </a:rPr>
              <a:t>Señooooooooor</a:t>
            </a:r>
            <a:r>
              <a:rPr lang="es-SV" sz="1000" b="1" dirty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SANTÍSIMO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AQUÍ ESTÁ JESÚS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4" name="14 CuadroTexto"/>
          <p:cNvSpPr txBox="1"/>
          <p:nvPr/>
        </p:nvSpPr>
        <p:spPr>
          <a:xfrm>
            <a:off x="5034289" y="3852940"/>
            <a:ext cx="3971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Gm   Cm      F        Gm     D#               F           Bb</a:t>
            </a:r>
          </a:p>
          <a:p>
            <a:r>
              <a:rPr lang="es-SV" sz="1000" dirty="0">
                <a:latin typeface="Calibri" panose="020F0502020204030204" pitchFamily="34" charset="0"/>
              </a:rPr>
              <a:t>En el santo sacramento adoremos la divinidad,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Gm                     D#   F Gm                         D# F</a:t>
            </a:r>
          </a:p>
          <a:p>
            <a:r>
              <a:rPr lang="es-SV" sz="1000" dirty="0">
                <a:latin typeface="Calibri" panose="020F0502020204030204" pitchFamily="34" charset="0"/>
              </a:rPr>
              <a:t>El Señor a quien no vemos entre nosotros está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C                             F    G   F               G                     Am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Nuestro Rey y nuestro Hermano, adorémosle con humildad.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Dm      G              Am              F                    G      C</a:t>
            </a:r>
          </a:p>
          <a:p>
            <a:r>
              <a:rPr lang="es-SV" sz="1000" dirty="0">
                <a:latin typeface="Calibri" panose="020F0502020204030204" pitchFamily="34" charset="0"/>
              </a:rPr>
              <a:t>Gloria al Padre, gloria al Hijo y al Espíritu que es caridad,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Am                F     G    F                             Am G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Con los ángeles un himno, entone la humanidad.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C                       F      G   Am                    F          G          Am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Nuestros ríos, nuestros campos, las montañas y el inmenso mar.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Dm C</a:t>
            </a:r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Amén.</a:t>
            </a:r>
          </a:p>
        </p:txBody>
      </p:sp>
      <p:sp>
        <p:nvSpPr>
          <p:cNvPr id="26" name="Redondear rectángulo de esquina diagonal 25"/>
          <p:cNvSpPr/>
          <p:nvPr/>
        </p:nvSpPr>
        <p:spPr>
          <a:xfrm>
            <a:off x="7835825" y="3517750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5015402" y="3691611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Canto gregoriano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5047333" y="3517753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TANTUM ERGO</a:t>
            </a:r>
          </a:p>
        </p:txBody>
      </p:sp>
      <p:sp>
        <p:nvSpPr>
          <p:cNvPr id="31" name="Conector 30"/>
          <p:cNvSpPr/>
          <p:nvPr/>
        </p:nvSpPr>
        <p:spPr>
          <a:xfrm>
            <a:off x="5035006" y="355774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43473" y="3462668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7519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CANTOS MARIANOS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5548"/>
          <a:stretch/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5947AC91-471A-4E3A-B8D5-B287C5F0BF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582901"/>
            <a:ext cx="397109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Em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Ya le traje a tu hijo, todo mi equipaje,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Am             C              Em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Mis heridas también mi dolor, para que me sane,</a:t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Am               C 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Dile que me adelante el favor.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C                           Em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Le dijiste no hay vino en aquella boda,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C                                       Em          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¿Qué quieres de mí mujer? si no ha llegado mi hora,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Am              Em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“Hagan lo que les diga el Señor”.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G               C                D C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Intercede por mí, Madre Santa,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G              C                 D C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Intercede por mí, Madre buena,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Ve y dile que yo soy nada,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D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 que el vino se acaba,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Em           C           D    C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Dile que necesito su gracia.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Tú la Madre de Dios, Tú Virgen hermosa,</a:t>
            </a:r>
            <a:br>
              <a:rPr lang="es-SV" sz="1000" dirty="0"/>
            </a:br>
            <a:r>
              <a:rPr lang="es-SV" sz="1000" dirty="0"/>
              <a:t>Dile que lave mi cuerpo con su sangre preciosa,</a:t>
            </a:r>
            <a:br>
              <a:rPr lang="es-SV" sz="1000" dirty="0"/>
            </a:br>
            <a:r>
              <a:rPr lang="es-SV" sz="1000" dirty="0"/>
              <a:t>Ya no quiero estar muerto, ya no.</a:t>
            </a:r>
            <a:br>
              <a:rPr lang="es-SV" sz="1000" dirty="0"/>
            </a:br>
            <a:endParaRPr lang="es-SV" sz="1000" dirty="0"/>
          </a:p>
          <a:p>
            <a:endParaRPr lang="es-SV" sz="1000" dirty="0"/>
          </a:p>
          <a:p>
            <a:r>
              <a:rPr lang="es-SV" sz="1000" dirty="0"/>
              <a:t>-3</a:t>
            </a:r>
            <a:br>
              <a:rPr lang="es-SV" sz="1000" dirty="0"/>
            </a:br>
            <a:endParaRPr lang="es-SV" sz="1000" dirty="0">
              <a:latin typeface="Calibri" panose="020F05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398433" y="527146"/>
            <a:ext cx="41042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A                             D/A E                                     A      E/G# F#m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En una boda de Caná,     se había acabado el vino,</a:t>
            </a:r>
            <a:br>
              <a:rPr lang="es-SV" sz="1000" dirty="0"/>
            </a:br>
            <a:r>
              <a:rPr lang="es-SV" sz="1000" dirty="0"/>
              <a:t>                                   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E/G#</a:t>
            </a:r>
          </a:p>
          <a:p>
            <a:r>
              <a:rPr lang="es-SV" sz="1000" dirty="0"/>
              <a:t>Pero no era el tiempo de un milagro para Él,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G/A                                                         D</a:t>
            </a:r>
          </a:p>
          <a:p>
            <a:r>
              <a:rPr lang="es-SV" sz="1000" dirty="0"/>
              <a:t>Pero no era el tiempo de un milagro todavía,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        D/E</a:t>
            </a:r>
          </a:p>
          <a:p>
            <a:r>
              <a:rPr lang="es-SV" sz="1000" dirty="0"/>
              <a:t>Fue gracias a su intercesión.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A                  A/C#     D E                                     A      E/G# F#m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En una boda de Caná,     se había acabado el vino,</a:t>
            </a:r>
            <a:br>
              <a:rPr lang="es-SV" sz="1000" dirty="0"/>
            </a:br>
            <a:r>
              <a:rPr lang="es-SV" sz="1000" dirty="0"/>
              <a:t>                                   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E/G#</a:t>
            </a:r>
          </a:p>
          <a:p>
            <a:r>
              <a:rPr lang="es-SV" sz="1000" dirty="0"/>
              <a:t>Pero no era el tiempo de un milagro para Él,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G/A                                                         D</a:t>
            </a:r>
          </a:p>
          <a:p>
            <a:r>
              <a:rPr lang="es-SV" sz="1000" dirty="0"/>
              <a:t>Pero no era el tiempo de un milagro todavía,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        D/E</a:t>
            </a:r>
          </a:p>
          <a:p>
            <a:r>
              <a:rPr lang="es-SV" sz="1000" dirty="0"/>
              <a:t>Fue gracias a su intercesión.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A            C#m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Intercede por mí, madre bella,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Bm            E                 C#m</a:t>
            </a:r>
          </a:p>
          <a:p>
            <a:r>
              <a:rPr lang="es-SV" sz="1000" b="1" dirty="0"/>
              <a:t>El milagro del vino espero yo,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                 A F#m</a:t>
            </a:r>
          </a:p>
          <a:p>
            <a:r>
              <a:rPr lang="es-SV" sz="1000" b="1" dirty="0"/>
              <a:t>En mi corazón no existe más que agua,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</a:t>
            </a:r>
            <a:r>
              <a:rPr lang="es-SV" sz="1000" b="1" dirty="0">
                <a:solidFill>
                  <a:srgbClr val="0070C0"/>
                </a:solidFill>
              </a:rPr>
              <a:t>B7                          B/A                E</a:t>
            </a:r>
          </a:p>
          <a:p>
            <a:r>
              <a:rPr lang="es-SV" sz="1000" b="1" dirty="0"/>
              <a:t>Haz que cambie el agua en vino por favor.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A            C#m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Intercede por mí, madre bella,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Bm            E                 C#m</a:t>
            </a:r>
          </a:p>
          <a:p>
            <a:r>
              <a:rPr lang="es-SV" sz="1000" b="1" dirty="0"/>
              <a:t>El milagro del vino espero yo,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                 A F#m</a:t>
            </a:r>
          </a:p>
          <a:p>
            <a:r>
              <a:rPr lang="es-SV" sz="1000" b="1" dirty="0"/>
              <a:t>En mi corazón no existe más que agua,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</a:t>
            </a:r>
            <a:r>
              <a:rPr lang="es-SV" sz="1000" b="1" dirty="0">
                <a:solidFill>
                  <a:srgbClr val="0070C0"/>
                </a:solidFill>
              </a:rPr>
              <a:t>Bm                            E                  A</a:t>
            </a:r>
          </a:p>
          <a:p>
            <a:r>
              <a:rPr lang="es-SV" sz="1000" b="1" dirty="0"/>
              <a:t>Haz que cambie el agua en vino por favor.</a:t>
            </a:r>
            <a:endParaRPr lang="es-SV" sz="1000" b="1" dirty="0">
              <a:latin typeface="Calibri" panose="020F050202020403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LAS BODAS DE CANÁ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Son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by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four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INTERCEDE POR MÍ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0196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65EE94B1-1A39-4A9D-A5E2-08A4DF273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37560" y="430890"/>
            <a:ext cx="583841" cy="30909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538B8F70-4273-4F97-8656-34DEB802996B}"/>
              </a:ext>
            </a:extLst>
          </p:cNvPr>
          <p:cNvSpPr txBox="1"/>
          <p:nvPr/>
        </p:nvSpPr>
        <p:spPr>
          <a:xfrm>
            <a:off x="3615292" y="455879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+2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5065246" y="524095"/>
            <a:ext cx="3971097" cy="614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50" b="1" dirty="0">
                <a:solidFill>
                  <a:srgbClr val="0070C0"/>
                </a:solidFill>
              </a:rPr>
              <a:t>          Em                                       Am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Esa tarde, cuando camino a la cruz,</a:t>
            </a:r>
            <a:br>
              <a:rPr lang="es-SV" sz="1050" dirty="0"/>
            </a:br>
            <a:r>
              <a:rPr lang="es-SV" sz="1050" dirty="0"/>
              <a:t>                                 </a:t>
            </a:r>
            <a:r>
              <a:rPr lang="es-SV" sz="1050" b="1" dirty="0">
                <a:solidFill>
                  <a:srgbClr val="0070C0"/>
                </a:solidFill>
              </a:rPr>
              <a:t>D                                     G D/F#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Tropezando en veredas iba quien era la luz,</a:t>
            </a:r>
            <a:br>
              <a:rPr lang="es-SV" sz="1050" dirty="0"/>
            </a:br>
            <a:r>
              <a:rPr lang="es-SV" sz="1050" dirty="0"/>
              <a:t>       </a:t>
            </a:r>
            <a:r>
              <a:rPr lang="es-SV" sz="1050" b="1" dirty="0">
                <a:solidFill>
                  <a:srgbClr val="0070C0"/>
                </a:solidFill>
              </a:rPr>
              <a:t>Em                                Am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Esa tarde, entregóme su amor,</a:t>
            </a:r>
            <a:br>
              <a:rPr lang="es-SV" sz="1050" dirty="0"/>
            </a:br>
            <a:r>
              <a:rPr lang="es-SV" sz="1050" dirty="0"/>
              <a:t>                              </a:t>
            </a:r>
            <a:r>
              <a:rPr lang="es-SV" sz="1050" b="1" dirty="0">
                <a:solidFill>
                  <a:srgbClr val="0070C0"/>
                </a:solidFill>
              </a:rPr>
              <a:t>B                                             Em   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Derramando su sangre quien era el Hijo de Dios.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Esa tarde al pie de Jesús,</a:t>
            </a:r>
            <a:br>
              <a:rPr lang="es-SV" sz="1050" dirty="0"/>
            </a:br>
            <a:r>
              <a:rPr lang="es-SV" sz="1050" dirty="0"/>
              <a:t>Se encontraba su Madre llorando de dolor,</a:t>
            </a:r>
            <a:br>
              <a:rPr lang="es-SV" sz="1050" dirty="0"/>
            </a:br>
            <a:r>
              <a:rPr lang="es-SV" sz="1050" dirty="0"/>
              <a:t>Pues era su hijo, al que una vez arrulló,</a:t>
            </a:r>
            <a:br>
              <a:rPr lang="es-SV" sz="1050" dirty="0"/>
            </a:br>
            <a:r>
              <a:rPr lang="es-SV" sz="1050" dirty="0"/>
              <a:t>Y que con tanto ahínco le dio su protección.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>
                <a:solidFill>
                  <a:srgbClr val="0070C0"/>
                </a:solidFill>
              </a:rPr>
              <a:t>E7          Am                                  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Esa, esa tarde, todo se oscureció,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                </a:t>
            </a:r>
            <a:r>
              <a:rPr lang="es-SV" sz="1050" b="1" dirty="0">
                <a:solidFill>
                  <a:srgbClr val="0070C0"/>
                </a:solidFill>
              </a:rPr>
              <a:t>G      D/F#                              Em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Esa, esa tarde,         todo se estremeció,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               </a:t>
            </a:r>
            <a:r>
              <a:rPr lang="es-SV" sz="1050" b="1" dirty="0">
                <a:solidFill>
                  <a:srgbClr val="0070C0"/>
                </a:solidFill>
              </a:rPr>
              <a:t>Am                                   B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Esa, esa tarde un abismo se abrió,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                     </a:t>
            </a:r>
            <a:r>
              <a:rPr lang="es-SV" sz="1050" b="1" dirty="0">
                <a:solidFill>
                  <a:srgbClr val="0070C0"/>
                </a:solidFill>
              </a:rPr>
              <a:t>Em     D                               Em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Y la virgen María,    a sus pies se quedó.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Esa, esa tarde, ningún grillo cantó,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Esa, esa tarde, ningún ave voló,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Esa, esa tarde como regalo de amor.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Era la Virgen María, la Madre de Dios. </a:t>
            </a:r>
            <a:r>
              <a:rPr lang="es-SV" sz="1050" dirty="0"/>
              <a:t>(2 veces)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Esa, esa tarde, todo se oscureció,</a:t>
            </a:r>
            <a:br>
              <a:rPr lang="es-SV" sz="1050" dirty="0"/>
            </a:br>
            <a:r>
              <a:rPr lang="es-SV" sz="1050" dirty="0"/>
              <a:t>Esa, esa tarde, todo se estremeció,</a:t>
            </a:r>
            <a:br>
              <a:rPr lang="es-SV" sz="1050" dirty="0"/>
            </a:br>
            <a:r>
              <a:rPr lang="es-SV" sz="1050" dirty="0"/>
              <a:t>Esa, esa tarde un abismo se abrió,</a:t>
            </a:r>
            <a:br>
              <a:rPr lang="es-SV" sz="1050" dirty="0"/>
            </a:br>
            <a:r>
              <a:rPr lang="es-SV" sz="1050" dirty="0"/>
              <a:t>Y la virgen María, a sus pies se quedó.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Esa, esa tarde, ningún grillo cantó,</a:t>
            </a:r>
            <a:br>
              <a:rPr lang="es-SV" sz="1050" dirty="0"/>
            </a:br>
            <a:r>
              <a:rPr lang="es-SV" sz="1050" dirty="0"/>
              <a:t>Esa, esa tarde, ningún ave voló,</a:t>
            </a:r>
            <a:br>
              <a:rPr lang="es-SV" sz="1050" dirty="0"/>
            </a:br>
            <a:r>
              <a:rPr lang="es-SV" sz="1050" dirty="0"/>
              <a:t>Esa, esa tarde como regalo de amor.</a:t>
            </a:r>
            <a:br>
              <a:rPr lang="es-SV" sz="1050" dirty="0"/>
            </a:br>
            <a:r>
              <a:rPr lang="es-SV" sz="1050" dirty="0"/>
              <a:t>Era la Virgen María, la Madre de Dios.</a:t>
            </a:r>
            <a:br>
              <a:rPr lang="es-SV" sz="1050" dirty="0"/>
            </a:br>
            <a:r>
              <a:rPr lang="es-SV" sz="1050" dirty="0"/>
              <a:t/>
            </a:r>
            <a:br>
              <a:rPr lang="es-SV" sz="1050" dirty="0"/>
            </a:br>
            <a:endParaRPr lang="es-SV" sz="500" dirty="0">
              <a:latin typeface="Calibri" panose="020F050202020403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Son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by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four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LA FÉ DE MARÍA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ESA TARDE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4416F193-455F-4C9D-B2F6-EC8B3003A7A6}"/>
              </a:ext>
            </a:extLst>
          </p:cNvPr>
          <p:cNvSpPr/>
          <p:nvPr/>
        </p:nvSpPr>
        <p:spPr>
          <a:xfrm>
            <a:off x="412124" y="542647"/>
            <a:ext cx="388834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Dm                      A#         C                                          F</a:t>
            </a:r>
          </a:p>
          <a:p>
            <a:r>
              <a:rPr lang="es-SV" sz="1000" dirty="0">
                <a:latin typeface="Calibri" panose="020F0502020204030204" pitchFamily="34" charset="0"/>
              </a:rPr>
              <a:t>¿Qué hubiese pasado si ella hubiese dicho que no?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C        Dm               A#             C                                         F</a:t>
            </a:r>
          </a:p>
          <a:p>
            <a:r>
              <a:rPr lang="es-SV" sz="1000" dirty="0">
                <a:latin typeface="Calibri" panose="020F0502020204030204" pitchFamily="34" charset="0"/>
              </a:rPr>
              <a:t>O ignorado, o dilatado, el anuncio de tu ángel de amor.</a:t>
            </a:r>
          </a:p>
          <a:p>
            <a:r>
              <a:rPr lang="es-SV" sz="1000" dirty="0">
                <a:solidFill>
                  <a:srgbClr val="0070C0"/>
                </a:solidFill>
                <a:latin typeface="Calibri" panose="020F0502020204030204" pitchFamily="34" charset="0"/>
              </a:rPr>
              <a:t>     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A               Dm C#          C              B                 A#    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En cambio creyó en tu Palabra y se hizo tu esclava,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Gm            C          A   </a:t>
            </a:r>
          </a:p>
          <a:p>
            <a:r>
              <a:rPr lang="es-SV" sz="1000" dirty="0">
                <a:latin typeface="Calibri" panose="020F0502020204030204" pitchFamily="34" charset="0"/>
              </a:rPr>
              <a:t>En un acto perfecto  y de fe.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Dm               C#           C               B                          A#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 hoy quiero ser como ella, y amarte aunque duelan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C                                           F</a:t>
            </a:r>
          </a:p>
          <a:p>
            <a:r>
              <a:rPr lang="es-SV" sz="1000" dirty="0">
                <a:latin typeface="Calibri" panose="020F0502020204030204" pitchFamily="34" charset="0"/>
              </a:rPr>
              <a:t>Las espinas y el camino de la Cruz.</a:t>
            </a:r>
          </a:p>
          <a:p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A#          C                       F     C  Dm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Dame la fe Señor… la fe de María.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A#                 C                           F        C   Dm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Para decirte Sí, Oh! Sí! Un Sí sin medidas.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A#             C                       F   C Dm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Dame la fe Señor… la fe de María.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Bb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C                             F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Para renunciar a mí… y entregarte mi vida.</a:t>
            </a:r>
          </a:p>
          <a:p>
            <a:endParaRPr lang="es-SV" sz="1000" b="1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Dm                    Bb              C                                 F    </a:t>
            </a:r>
          </a:p>
          <a:p>
            <a:r>
              <a:rPr lang="es-SV" sz="1000" dirty="0">
                <a:latin typeface="Calibri" panose="020F0502020204030204" pitchFamily="34" charset="0"/>
              </a:rPr>
              <a:t>Aunque traspasaron con una espada su corazón,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A         Dm                                Bb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 su alma lloró, el dolor de tus heridas, </a:t>
            </a:r>
          </a:p>
          <a:p>
            <a:r>
              <a:rPr lang="es-SV" sz="1000" dirty="0">
                <a:solidFill>
                  <a:srgbClr val="0070C0"/>
                </a:solidFill>
                <a:latin typeface="Calibri" panose="020F0502020204030204" pitchFamily="34" charset="0"/>
              </a:rPr>
              <a:t>          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C                                        F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a los pies del madero se quedó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A           Dm              C#              C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 hoy ella es nuestra Reina y Señora,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B              A#                                 C              A 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 tú nos incorporas a tu eterna familia de amor.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   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Dm                                  C#           C            B                   A#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 yo en tu amor quiero permanecer, postrado a tus pies.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A#                     C           F</a:t>
            </a:r>
          </a:p>
          <a:p>
            <a:r>
              <a:rPr lang="es-SV" sz="1000" dirty="0">
                <a:latin typeface="Calibri" panose="020F0502020204030204" pitchFamily="34" charset="0"/>
              </a:rPr>
              <a:t>Es lo único  que un día llevaré.</a:t>
            </a:r>
          </a:p>
          <a:p>
            <a:endParaRPr lang="es-SV" sz="1000" b="1" dirty="0">
              <a:latin typeface="Calibri" panose="020F0502020204030204" pitchFamily="34" charset="0"/>
            </a:endParaRPr>
          </a:p>
          <a:p>
            <a:endParaRPr lang="es-SV" sz="1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3597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BONUS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897C3E98-EE08-4632-946A-2662AE487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xmlns="" id="{B7324231-B31E-41C7-8863-B5CF421E7F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5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7389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15 CuadroTexto"/>
          <p:cNvSpPr txBox="1"/>
          <p:nvPr/>
        </p:nvSpPr>
        <p:spPr>
          <a:xfrm>
            <a:off x="345425" y="514446"/>
            <a:ext cx="410425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A                  A/G#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aunque quede sin palabras,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A/G                    F#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aunque se apaguen las ganas,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Bm            Bm/A#                                     Bm/A                E/G#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cuando ya se acabe el día, cuando se abran las heridas,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A  F#m                G                                         Dm              E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        aunque todo esté perdido, si me das tu voz…</a:t>
            </a:r>
          </a:p>
          <a:p>
            <a:r>
              <a:rPr lang="es-SV" sz="1000" dirty="0">
                <a:latin typeface="Calibri" panose="020F0502020204030204" pitchFamily="34" charset="0"/>
              </a:rPr>
              <a:t> </a:t>
            </a:r>
            <a:br>
              <a:rPr lang="es-SV" sz="1000" dirty="0">
                <a:latin typeface="Calibri" panose="020F0502020204030204" pitchFamily="34" charset="0"/>
              </a:rPr>
            </a:br>
            <a:r>
              <a:rPr lang="es-SV" sz="1000" dirty="0">
                <a:latin typeface="Calibri" panose="020F0502020204030204" pitchFamily="34" charset="0"/>
              </a:rPr>
              <a:t>           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A                E/G#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aunque nadie me comprenda,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A/G                                                F#                      </a:t>
            </a:r>
          </a:p>
          <a:p>
            <a:r>
              <a:rPr lang="es-SV" sz="1000" dirty="0">
                <a:latin typeface="Calibri" panose="020F0502020204030204" pitchFamily="34" charset="0"/>
              </a:rPr>
              <a:t>Aunque me duelan las piedras, aún en medio de tormentas,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Bm             Bm/A#                                          Bm/A          E/G#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aunque no me queden fuerzas, mal herido de tristeza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F#m                   Bm                     D                     G               E7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aunque mi alma se enmudezca, si me das tú, voz…</a:t>
            </a:r>
          </a:p>
          <a:p>
            <a:endParaRPr lang="es-SV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A                     G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Cantaré, yendo al frente en la batalla,</a:t>
            </a:r>
            <a:endParaRPr lang="es-SV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D/F#            Bm              Bm/A                  G                   E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Cantaré, cuando nadie me defienda, vos serás mi fortaleza</a:t>
            </a:r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A                  G </a:t>
            </a:r>
            <a:endParaRPr lang="es-SV" sz="1000" b="1" dirty="0"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Y cantaré, aunque las piedras me dañen,</a:t>
            </a:r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D/F#          Dm/F                                             A                            B/A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Cantaré, aunque la muerte me abrace, si me das tu voz no callaré,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Bm                   E                    A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Mientras vos me des aliento, cantaré.</a:t>
            </a:r>
          </a:p>
          <a:p>
            <a:endParaRPr lang="es-SV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A                A/G#</a:t>
            </a:r>
          </a:p>
          <a:p>
            <a:r>
              <a:rPr lang="es-SV" sz="1000" dirty="0">
                <a:latin typeface="Calibri" panose="020F0502020204030204" pitchFamily="34" charset="0"/>
              </a:rPr>
              <a:t>Cantaré, porque Vos me das palabras,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A/G                                                  F#                                             Bm</a:t>
            </a:r>
            <a:endParaRPr lang="es-SV" sz="1000" b="1" dirty="0"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porque Vos sos mi esperanza, porque tu amor me acompaña, cantaré.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Bm/A#                                    Bm/A          E/G#            F#m</a:t>
            </a:r>
          </a:p>
          <a:p>
            <a:r>
              <a:rPr lang="es-SV" sz="1000" dirty="0">
                <a:latin typeface="Calibri" panose="020F0502020204030204" pitchFamily="34" charset="0"/>
              </a:rPr>
              <a:t>Porque Vos sos esa calma que da música a mi alma, cantaré.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Bm                        D                   G                  E7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 es que estás tan dentro mío, que lo quiera o no…</a:t>
            </a:r>
          </a:p>
          <a:p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Cantaré, yendo al frente en la batalla…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Kiki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Troia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CANTARÉ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163836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181222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Cantaré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163836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UN MISMO CORAZÓN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167835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58327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5022055" y="1887826"/>
            <a:ext cx="435131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G                                G/F                            G/E</a:t>
            </a:r>
          </a:p>
          <a:p>
            <a:r>
              <a:rPr lang="es-SV" sz="900" dirty="0">
                <a:latin typeface="Calibri" panose="020F0502020204030204" pitchFamily="34" charset="0"/>
              </a:rPr>
              <a:t>Un mismo corazón que viene a Ti, Señor</a:t>
            </a:r>
          </a:p>
          <a:p>
            <a:r>
              <a:rPr lang="es-SV" sz="900" dirty="0">
                <a:latin typeface="Calibri" panose="020F0502020204030204" pitchFamily="34" charset="0"/>
              </a:rPr>
              <a:t>              </a:t>
            </a:r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E                     Am                    </a:t>
            </a:r>
          </a:p>
          <a:p>
            <a:r>
              <a:rPr lang="es-SV" sz="900" dirty="0">
                <a:latin typeface="Calibri" panose="020F0502020204030204" pitchFamily="34" charset="0"/>
              </a:rPr>
              <a:t>A entregarse a tu presencia, ¡Oh! Mi Dios.</a:t>
            </a: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C                   D/C               Bm</a:t>
            </a:r>
          </a:p>
          <a:p>
            <a:r>
              <a:rPr lang="es-SV" sz="900" dirty="0">
                <a:latin typeface="Calibri" panose="020F0502020204030204" pitchFamily="34" charset="0"/>
              </a:rPr>
              <a:t>Este es el camino que elegimos</a:t>
            </a: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Em                       C      G/B   Am D/F#          G</a:t>
            </a:r>
          </a:p>
          <a:p>
            <a:r>
              <a:rPr lang="es-SV" sz="900" dirty="0">
                <a:latin typeface="Calibri" panose="020F0502020204030204" pitchFamily="34" charset="0"/>
              </a:rPr>
              <a:t>Guiados por un signo lleno de          tu amor.</a:t>
            </a:r>
          </a:p>
          <a:p>
            <a:endParaRPr lang="es-SV" sz="900" dirty="0">
              <a:latin typeface="Calibri" panose="020F0502020204030204" pitchFamily="34" charset="0"/>
            </a:endParaRP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G#                        G#/F#                 G#/F</a:t>
            </a:r>
          </a:p>
          <a:p>
            <a:r>
              <a:rPr lang="es-SV" sz="900" dirty="0">
                <a:latin typeface="Calibri" panose="020F0502020204030204" pitchFamily="34" charset="0"/>
              </a:rPr>
              <a:t>Ante el creador, todo lo que soy</a:t>
            </a: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F               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endParaRPr lang="es-SV" sz="9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900" dirty="0">
                <a:latin typeface="Calibri" panose="020F0502020204030204" pitchFamily="34" charset="0"/>
              </a:rPr>
              <a:t>Te lo entrego desde hoy sin condición.</a:t>
            </a: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C#                          D#/C#              Cm</a:t>
            </a:r>
          </a:p>
          <a:p>
            <a:r>
              <a:rPr lang="es-SV" sz="900" dirty="0">
                <a:latin typeface="Calibri" panose="020F0502020204030204" pitchFamily="34" charset="0"/>
              </a:rPr>
              <a:t>No habrán tempestades ni tormentas,</a:t>
            </a: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F                                  C#  G#/C        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D#/G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G</a:t>
            </a:r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#    B</a:t>
            </a:r>
          </a:p>
          <a:p>
            <a:r>
              <a:rPr lang="es-SV" sz="900" dirty="0">
                <a:latin typeface="Calibri" panose="020F0502020204030204" pitchFamily="34" charset="0"/>
              </a:rPr>
              <a:t>Que apaguen la promesa que hoy aquí          nació.</a:t>
            </a:r>
          </a:p>
          <a:p>
            <a:endParaRPr lang="es-SV" sz="900" dirty="0">
              <a:latin typeface="Calibri" panose="020F0502020204030204" pitchFamily="34" charset="0"/>
            </a:endParaRP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C#                F#                                   G#/F#</a:t>
            </a:r>
          </a:p>
          <a:p>
            <a:r>
              <a:rPr lang="es-SV" sz="900" b="1" dirty="0">
                <a:latin typeface="Calibri" panose="020F0502020204030204" pitchFamily="34" charset="0"/>
              </a:rPr>
              <a:t>Es un mismo corazón </a:t>
            </a:r>
            <a:r>
              <a:rPr lang="es-SV" sz="900" dirty="0">
                <a:latin typeface="Calibri" panose="020F0502020204030204" pitchFamily="34" charset="0"/>
              </a:rPr>
              <a:t>(es un mismo corazón)</a:t>
            </a:r>
            <a:endParaRPr lang="es-SV" sz="900" b="1" dirty="0">
              <a:latin typeface="Calibri" panose="020F0502020204030204" pitchFamily="34" charset="0"/>
            </a:endParaRP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 Fm                                    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endParaRPr lang="es-SV" sz="9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900" b="1" dirty="0">
                <a:latin typeface="Calibri" panose="020F0502020204030204" pitchFamily="34" charset="0"/>
              </a:rPr>
              <a:t>Bendecido por Ti, Dios. </a:t>
            </a:r>
            <a:r>
              <a:rPr lang="es-SV" sz="900" dirty="0">
                <a:latin typeface="Calibri" panose="020F0502020204030204" pitchFamily="34" charset="0"/>
              </a:rPr>
              <a:t>(bendecido por Ti, Dios)</a:t>
            </a:r>
            <a:endParaRPr lang="es-SV" sz="900" b="1" dirty="0">
              <a:latin typeface="Calibri" panose="020F0502020204030204" pitchFamily="34" charset="0"/>
            </a:endParaRP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       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D#m</a:t>
            </a:r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C#</a:t>
            </a:r>
          </a:p>
          <a:p>
            <a:r>
              <a:rPr lang="es-SV" sz="900" b="1" dirty="0">
                <a:latin typeface="Calibri" panose="020F0502020204030204" pitchFamily="34" charset="0"/>
              </a:rPr>
              <a:t>Que hoy camina por las sendas de tu paz.</a:t>
            </a:r>
          </a:p>
          <a:p>
            <a:r>
              <a:rPr lang="es-SV" sz="900" b="1" dirty="0">
                <a:latin typeface="Calibri" panose="020F0502020204030204" pitchFamily="34" charset="0"/>
              </a:rPr>
              <a:t>    F#                  </a:t>
            </a:r>
            <a:r>
              <a:rPr lang="es-SV" sz="900" b="1" dirty="0" err="1">
                <a:latin typeface="Calibri" panose="020F0502020204030204" pitchFamily="34" charset="0"/>
              </a:rPr>
              <a:t>D#m</a:t>
            </a:r>
            <a:r>
              <a:rPr lang="es-SV" sz="900" b="1" dirty="0">
                <a:latin typeface="Calibri" panose="020F0502020204030204" pitchFamily="34" charset="0"/>
              </a:rPr>
              <a:t>                 G#    B</a:t>
            </a:r>
          </a:p>
          <a:p>
            <a:r>
              <a:rPr lang="es-SV" sz="900" b="1" dirty="0">
                <a:latin typeface="Calibri" panose="020F0502020204030204" pitchFamily="34" charset="0"/>
              </a:rPr>
              <a:t>Guiados por la luz de tu verdad.</a:t>
            </a: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C#                  F#                                   G#/F#</a:t>
            </a:r>
          </a:p>
          <a:p>
            <a:r>
              <a:rPr lang="es-SV" sz="900" b="1" dirty="0">
                <a:latin typeface="Calibri" panose="020F0502020204030204" pitchFamily="34" charset="0"/>
              </a:rPr>
              <a:t>Es un mismo corazón </a:t>
            </a:r>
            <a:r>
              <a:rPr lang="es-SV" sz="900" dirty="0">
                <a:latin typeface="Calibri" panose="020F0502020204030204" pitchFamily="34" charset="0"/>
              </a:rPr>
              <a:t>(es un mismo corazón)</a:t>
            </a:r>
            <a:endParaRPr lang="es-SV" sz="900" b="1" dirty="0">
              <a:latin typeface="Calibri" panose="020F0502020204030204" pitchFamily="34" charset="0"/>
            </a:endParaRP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Fm                                     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endParaRPr lang="es-SV" sz="9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900" b="1" dirty="0">
                <a:latin typeface="Calibri" panose="020F0502020204030204" pitchFamily="34" charset="0"/>
              </a:rPr>
              <a:t>bendecido por Ti, Dios. </a:t>
            </a:r>
            <a:r>
              <a:rPr lang="es-SV" sz="900" dirty="0">
                <a:latin typeface="Calibri" panose="020F0502020204030204" pitchFamily="34" charset="0"/>
              </a:rPr>
              <a:t>(bendecido por Ti, Dios)</a:t>
            </a:r>
            <a:endParaRPr lang="es-SV" sz="900" b="1" dirty="0">
              <a:latin typeface="Calibri" panose="020F0502020204030204" pitchFamily="34" charset="0"/>
            </a:endParaRPr>
          </a:p>
          <a:p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    </a:t>
            </a:r>
            <a:r>
              <a:rPr lang="es-SV" sz="9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D#m</a:t>
            </a:r>
            <a:r>
              <a:rPr lang="es-SV" sz="9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C#   F#                   G#                  C#</a:t>
            </a:r>
          </a:p>
          <a:p>
            <a:r>
              <a:rPr lang="es-SV" sz="900" b="1" dirty="0">
                <a:latin typeface="Calibri" panose="020F0502020204030204" pitchFamily="34" charset="0"/>
              </a:rPr>
              <a:t>Ya no habrá más soledad porque en ti el verdadero amor yo descubrí.</a:t>
            </a:r>
          </a:p>
        </p:txBody>
      </p:sp>
      <p:sp>
        <p:nvSpPr>
          <p:cNvPr id="35" name="15 CuadroTexto">
            <a:extLst>
              <a:ext uri="{FF2B5EF4-FFF2-40B4-BE49-F238E27FC236}">
                <a16:creationId xmlns:a16="http://schemas.microsoft.com/office/drawing/2014/main" xmlns="" id="{8DB850CE-1B06-4DBA-BA6E-1C8DB903DC2D}"/>
              </a:ext>
            </a:extLst>
          </p:cNvPr>
          <p:cNvSpPr txBox="1"/>
          <p:nvPr/>
        </p:nvSpPr>
        <p:spPr>
          <a:xfrm>
            <a:off x="5022055" y="142846"/>
            <a:ext cx="41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F                                                            A</a:t>
            </a:r>
          </a:p>
          <a:p>
            <a:r>
              <a:rPr lang="es-SV" sz="1000" b="1" i="1" dirty="0">
                <a:latin typeface="Calibri" panose="020F0502020204030204" pitchFamily="34" charset="0"/>
              </a:rPr>
              <a:t>(Cantaré) </a:t>
            </a:r>
            <a:r>
              <a:rPr lang="es-SV" sz="1000" i="1" dirty="0">
                <a:latin typeface="Calibri" panose="020F0502020204030204" pitchFamily="34" charset="0"/>
              </a:rPr>
              <a:t>En medio de desiertos…  </a:t>
            </a:r>
            <a:r>
              <a:rPr lang="es-SV" sz="1000" b="1" i="1" dirty="0">
                <a:latin typeface="Calibri" panose="020F0502020204030204" pitchFamily="34" charset="0"/>
              </a:rPr>
              <a:t>(Cantaré) </a:t>
            </a:r>
            <a:r>
              <a:rPr lang="es-SV" sz="1000" i="1" dirty="0">
                <a:latin typeface="Calibri" panose="020F0502020204030204" pitchFamily="34" charset="0"/>
              </a:rPr>
              <a:t>sobre las montañas,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Dm                              Dm/C                Bm                                                     E</a:t>
            </a:r>
          </a:p>
          <a:p>
            <a:r>
              <a:rPr lang="es-SV" sz="1000" b="1" i="1" dirty="0">
                <a:latin typeface="Calibri" panose="020F0502020204030204" pitchFamily="34" charset="0"/>
              </a:rPr>
              <a:t>(Cantaré) </a:t>
            </a:r>
            <a:r>
              <a:rPr lang="es-SV" sz="1000" i="1" dirty="0">
                <a:latin typeface="Calibri" panose="020F0502020204030204" pitchFamily="34" charset="0"/>
              </a:rPr>
              <a:t>Aunque nadie escuche… </a:t>
            </a:r>
            <a:r>
              <a:rPr lang="es-SV" sz="1000" b="1" i="1" dirty="0">
                <a:latin typeface="Calibri" panose="020F0502020204030204" pitchFamily="34" charset="0"/>
              </a:rPr>
              <a:t>(Cantaré)</a:t>
            </a:r>
            <a:r>
              <a:rPr lang="es-SV" sz="1000" i="1" dirty="0">
                <a:latin typeface="Calibri" panose="020F0502020204030204" pitchFamily="34" charset="0"/>
              </a:rPr>
              <a:t> donde Vos me </a:t>
            </a:r>
            <a:r>
              <a:rPr lang="es-SV" sz="1000" i="1" dirty="0" err="1">
                <a:latin typeface="Calibri" panose="020F0502020204030204" pitchFamily="34" charset="0"/>
              </a:rPr>
              <a:t>llevés</a:t>
            </a:r>
            <a:r>
              <a:rPr lang="es-SV" sz="1000" i="1" dirty="0">
                <a:latin typeface="Calibri" panose="020F0502020204030204" pitchFamily="34" charset="0"/>
              </a:rPr>
              <a:t>… Cantaré</a:t>
            </a:r>
          </a:p>
          <a:p>
            <a:endParaRPr lang="es-SV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Cantaré…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                            F G A</a:t>
            </a:r>
          </a:p>
          <a:p>
            <a:r>
              <a:rPr lang="es-SV" sz="1000" dirty="0">
                <a:latin typeface="Calibri" panose="020F0502020204030204" pitchFamily="34" charset="0"/>
              </a:rPr>
              <a:t>Mientras vos me des aliento, cantaré.</a:t>
            </a:r>
          </a:p>
          <a:p>
            <a:r>
              <a:rPr lang="es-SV" sz="1000" dirty="0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638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REGALO DE DIOS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FAMILIAS DE CRISTO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5022055" y="497176"/>
            <a:ext cx="435131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/>
              <a:t>INTRO: </a:t>
            </a:r>
            <a:r>
              <a:rPr lang="es-SV" sz="1000" b="1" dirty="0">
                <a:solidFill>
                  <a:srgbClr val="0070C0"/>
                </a:solidFill>
              </a:rPr>
              <a:t>D A G A       Em A</a:t>
            </a:r>
            <a:endParaRPr lang="es-SV" sz="1000" dirty="0">
              <a:solidFill>
                <a:srgbClr val="0070C0"/>
              </a:solidFill>
            </a:endParaRPr>
          </a:p>
          <a:p>
            <a:endParaRPr lang="es-SV" sz="5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D               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el padre no deje de orar,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que la madre no deje de amar.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testifiquen que con el Señor,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El hogar sí puede ser mejor.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Llenos de valores, llenos de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F#m                 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Principios y llenos de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G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la Familia de Belén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F#m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Sea su ejemplo a seguir.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   G               Em      A    G A</a:t>
            </a:r>
          </a:p>
          <a:p>
            <a:r>
              <a:rPr lang="es-SV" sz="1000" dirty="0"/>
              <a:t>Que obtengamos de ellos la Fe.</a:t>
            </a:r>
          </a:p>
          <a:p>
            <a:r>
              <a:rPr lang="es-SV" sz="1000" dirty="0"/>
              <a:t> 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D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Familias de Cristo, </a:t>
            </a:r>
            <a:r>
              <a:rPr lang="es-SV" sz="1000" dirty="0"/>
              <a:t>(Familias de Cristo)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Bm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Familias de Fe. </a:t>
            </a:r>
            <a:r>
              <a:rPr lang="es-SV" sz="1000" dirty="0"/>
              <a:t>(Familias de fe)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Em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Que no tengan miedo a vivir,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El testimonio de amor.</a:t>
            </a:r>
            <a:endParaRPr lang="es-SV" sz="1000" dirty="0"/>
          </a:p>
          <a:p>
            <a:r>
              <a:rPr lang="es-SV" sz="1000" b="1" dirty="0"/>
              <a:t> </a:t>
            </a:r>
            <a:endParaRPr lang="es-SV" sz="1000" dirty="0"/>
          </a:p>
          <a:p>
            <a:r>
              <a:rPr lang="es-SV" sz="1000" dirty="0"/>
              <a:t>Que los hijos se amen entre ellos,</a:t>
            </a:r>
          </a:p>
          <a:p>
            <a:r>
              <a:rPr lang="es-SV" sz="1000" dirty="0"/>
              <a:t>Que el hogar sea un santuario de vida.</a:t>
            </a:r>
          </a:p>
          <a:p>
            <a:r>
              <a:rPr lang="es-SV" sz="1000" dirty="0"/>
              <a:t>Que ahí no halla angustia y dolor,</a:t>
            </a:r>
          </a:p>
          <a:p>
            <a:r>
              <a:rPr lang="es-SV" sz="1000" dirty="0"/>
              <a:t>Que ahí aprendan a triunfar.</a:t>
            </a:r>
          </a:p>
          <a:p>
            <a:r>
              <a:rPr lang="es-SV" sz="1000" dirty="0"/>
              <a:t>Llenos de valores…</a:t>
            </a:r>
          </a:p>
        </p:txBody>
      </p:sp>
      <p:sp>
        <p:nvSpPr>
          <p:cNvPr id="26" name="Conector 44">
            <a:extLst>
              <a:ext uri="{FF2B5EF4-FFF2-40B4-BE49-F238E27FC236}">
                <a16:creationId xmlns:a16="http://schemas.microsoft.com/office/drawing/2014/main" xmlns="" id="{27BC460E-F6F0-4260-BEA5-EAB913CD72B0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49">
            <a:extLst>
              <a:ext uri="{FF2B5EF4-FFF2-40B4-BE49-F238E27FC236}">
                <a16:creationId xmlns:a16="http://schemas.microsoft.com/office/drawing/2014/main" xmlns="" id="{BE18C8CE-7654-4F38-91EE-C69951FCEA71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50">
            <a:extLst>
              <a:ext uri="{FF2B5EF4-FFF2-40B4-BE49-F238E27FC236}">
                <a16:creationId xmlns:a16="http://schemas.microsoft.com/office/drawing/2014/main" xmlns="" id="{636C56BA-480A-40AA-9A47-CAC058226264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52">
            <a:extLst>
              <a:ext uri="{FF2B5EF4-FFF2-40B4-BE49-F238E27FC236}">
                <a16:creationId xmlns:a16="http://schemas.microsoft.com/office/drawing/2014/main" xmlns="" id="{BC514CA5-C6F1-4C0D-AADA-9B681F9F99CB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B6CD08E-F751-4316-8AA8-2D7045AE71E1}"/>
              </a:ext>
            </a:extLst>
          </p:cNvPr>
          <p:cNvSpPr/>
          <p:nvPr/>
        </p:nvSpPr>
        <p:spPr>
          <a:xfrm>
            <a:off x="342936" y="493034"/>
            <a:ext cx="43513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G     D                                 A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Es el regalo más bello    que Dios te pudo dar,</a:t>
            </a: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G      D                                  A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Es el regalo más bello… por el que valió la pena esperar.</a:t>
            </a: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Em     D/F#            G                   D/F#  Em                                 A      G       A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Y hoy que estás frente al Altar,          Dios bendecirá tu amor, y tu fidelidad.</a:t>
            </a: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 A    G                                    A     G        A         D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Es un regalo de Dios, el que compartirá tu vida a partir de hoy.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A                G                                          A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Es un regalo de Dios, el recibir tan grande y tan hermosa bendición.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 A                       G                A                       D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Es un regalo de Dios, poder ver en sus ojos, el amor de Dios…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                 G          D                                 A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Es el momento más valioso, al que sólo llega lo que es de Dios,</a:t>
            </a: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                      G        D                                        A 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Es el momento más hermoso, en el cual se sella este gran amor.</a:t>
            </a: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Em        D                   G                           Em                                      A       G        A 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Y hoy que estás frente al Altar, Dios bendecirá tu amor y tu fidelidad.</a:t>
            </a: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 A    G                                    A     G        A         D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Es un regalo de Dios, el que compartirá tu vida a partir de hoy.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A                G                                          A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Es un regalo de Dios, el recibir tan grande y tan hermosa bendición.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                              A                       G                A                       D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ea typeface="Calibri" panose="020F0502020204030204" pitchFamily="34" charset="0"/>
                <a:cs typeface="Times New Roman" panose="02020603050405020304" pitchFamily="18" charset="0"/>
              </a:rPr>
              <a:t>Es un regalo de Dios, poder ver en sus ojos, el amor de Dios…</a:t>
            </a:r>
            <a:endParaRPr lang="es-SV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                    G   A                         D               </a:t>
            </a:r>
            <a:endParaRPr lang="es-SV" sz="1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SV" sz="1000" dirty="0">
                <a:ea typeface="Calibri" panose="020F0502020204030204" pitchFamily="34" charset="0"/>
                <a:cs typeface="Times New Roman" panose="02020603050405020304" pitchFamily="18" charset="0"/>
              </a:rPr>
              <a:t>El amor de Dios... El amor de Dios.</a:t>
            </a:r>
          </a:p>
        </p:txBody>
      </p:sp>
    </p:spTree>
    <p:extLst>
      <p:ext uri="{BB962C8B-B14F-4D97-AF65-F5344CB8AC3E}">
        <p14:creationId xmlns:p14="http://schemas.microsoft.com/office/powerpoint/2010/main" val="4136732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TU FIDELIDAD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TÚ ERES LA LUZ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5022055" y="497176"/>
            <a:ext cx="43513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A                   F#m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Gracias yo te doy por vivir un día más,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       A</a:t>
            </a:r>
          </a:p>
          <a:p>
            <a:r>
              <a:rPr lang="es-SV" sz="1000" dirty="0"/>
              <a:t>Tu gracia me salvó, de la calle me sacó.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F#m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Tenía un hogar y todo lo perdí,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        Bm</a:t>
            </a:r>
          </a:p>
          <a:p>
            <a:r>
              <a:rPr lang="es-SV" sz="1000" dirty="0"/>
              <a:t>Las drogas y el alcohol se apoderaron de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   E</a:t>
            </a:r>
          </a:p>
          <a:p>
            <a:r>
              <a:rPr lang="es-SV" sz="1000" dirty="0"/>
              <a:t>Cuando tiempo yo he llorado a solas,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Bm                                            E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Borracho, arrodillado te clamaba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Bm                                          E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Quiero regresar con mi familia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Bm                                            E</a:t>
            </a:r>
          </a:p>
          <a:p>
            <a:r>
              <a:rPr lang="es-SV" sz="1000" dirty="0"/>
              <a:t>¡Oh! Señor, perdona mis pecados</a:t>
            </a:r>
          </a:p>
          <a:p>
            <a:r>
              <a:rPr lang="es-SV" sz="1000" dirty="0"/>
              <a:t> 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A                      F#m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Tú eres la luz, Tú eres la luz,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D                                   E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El camino, la verdad y la vida. </a:t>
            </a:r>
            <a:r>
              <a:rPr lang="es-SV" sz="1000" dirty="0"/>
              <a:t>(2 veces)</a:t>
            </a:r>
          </a:p>
        </p:txBody>
      </p:sp>
      <p:sp>
        <p:nvSpPr>
          <p:cNvPr id="26" name="Conector 44">
            <a:extLst>
              <a:ext uri="{FF2B5EF4-FFF2-40B4-BE49-F238E27FC236}">
                <a16:creationId xmlns:a16="http://schemas.microsoft.com/office/drawing/2014/main" xmlns="" id="{27BC460E-F6F0-4260-BEA5-EAB913CD72B0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49">
            <a:extLst>
              <a:ext uri="{FF2B5EF4-FFF2-40B4-BE49-F238E27FC236}">
                <a16:creationId xmlns:a16="http://schemas.microsoft.com/office/drawing/2014/main" xmlns="" id="{BE18C8CE-7654-4F38-91EE-C69951FCEA71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50">
            <a:extLst>
              <a:ext uri="{FF2B5EF4-FFF2-40B4-BE49-F238E27FC236}">
                <a16:creationId xmlns:a16="http://schemas.microsoft.com/office/drawing/2014/main" xmlns="" id="{636C56BA-480A-40AA-9A47-CAC058226264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52">
            <a:extLst>
              <a:ext uri="{FF2B5EF4-FFF2-40B4-BE49-F238E27FC236}">
                <a16:creationId xmlns:a16="http://schemas.microsoft.com/office/drawing/2014/main" xmlns="" id="{BC514CA5-C6F1-4C0D-AADA-9B681F9F99CB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B6CD08E-F751-4316-8AA8-2D7045AE71E1}"/>
              </a:ext>
            </a:extLst>
          </p:cNvPr>
          <p:cNvSpPr/>
          <p:nvPr/>
        </p:nvSpPr>
        <p:spPr>
          <a:xfrm>
            <a:off x="342937" y="493034"/>
            <a:ext cx="435131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G              D                   C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Quiero andar tras las huellas de tu caminar,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G               D                                   C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Quiero seguir cada paso de tus pies, quiero aprender de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G              D                             C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Quiero llevar también esa cruz que llevaste Tú.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G           D                   C   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Quiero vivir, bajo la sombra de tu gran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Am                        D                             Am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saber que al llegar la tempestad, el sonido de tu voz la calmará.</a:t>
            </a:r>
          </a:p>
          <a:p>
            <a:r>
              <a:rPr lang="es-SV" sz="1000" dirty="0"/>
              <a:t> 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D                                                C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Quiero contigo caminar, junto a Ti yo quiero estar para adorarte.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G                                              D         </a:t>
            </a:r>
          </a:p>
          <a:p>
            <a:r>
              <a:rPr lang="es-SV" sz="1000" b="1" dirty="0"/>
              <a:t>Y de tu mano yo tomar, las fuerzas para continuar, </a:t>
            </a:r>
          </a:p>
          <a:p>
            <a:r>
              <a:rPr lang="es-SV" sz="1000" b="1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              D</a:t>
            </a:r>
          </a:p>
          <a:p>
            <a:r>
              <a:rPr lang="es-SV" sz="1000" b="1" dirty="0"/>
              <a:t>refugiarme en la Luz de tu verdad.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Am                      D                                        Am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Y que al pasar los años en mi caminar, ver que soy reflejo de tu amor.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G D C  D                    G 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De tu fidelidad…     De tu fidelidad…  </a:t>
            </a:r>
            <a:endParaRPr lang="es-SV" sz="1000" dirty="0"/>
          </a:p>
          <a:p>
            <a:r>
              <a:rPr lang="es-SV" sz="1000" b="1" dirty="0"/>
              <a:t> </a:t>
            </a:r>
            <a:endParaRPr lang="es-SV" sz="1000" dirty="0"/>
          </a:p>
          <a:p>
            <a:r>
              <a:rPr lang="es-SV" sz="1000" dirty="0"/>
              <a:t>Quiero andar tras las huellas de tu caminar,</a:t>
            </a:r>
          </a:p>
          <a:p>
            <a:r>
              <a:rPr lang="es-SV" sz="1000" dirty="0"/>
              <a:t>Quiero seguir cada paso de tus pies, quiero aprender de Ti.</a:t>
            </a:r>
          </a:p>
          <a:p>
            <a:r>
              <a:rPr lang="es-SV" sz="1000" dirty="0"/>
              <a:t>Quiero llevar también esa cruz que llevaste Tú, Jesús,</a:t>
            </a:r>
          </a:p>
          <a:p>
            <a:r>
              <a:rPr lang="es-SV" sz="1000" dirty="0"/>
              <a:t>Quiero vivir bajo la sombra de tu gran amor.</a:t>
            </a:r>
          </a:p>
          <a:p>
            <a:r>
              <a:rPr lang="es-SV" sz="1000" dirty="0"/>
              <a:t>Y saber que al llegar la tempestad, el sonido de tu voz la calmará.</a:t>
            </a:r>
          </a:p>
          <a:p>
            <a:r>
              <a:rPr lang="es-SV" sz="1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716987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TEN CALMA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LIBRES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5022055" y="497176"/>
            <a:ext cx="43513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E                 B/D#       C#m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Perseguidos, pero no atribulados.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B                   A               E/G#            F#m                B</a:t>
            </a:r>
          </a:p>
          <a:p>
            <a:r>
              <a:rPr lang="es-SV" sz="1000" dirty="0"/>
              <a:t>Derribados, pero siempre ganamos la batalla con su luz.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         B/D#           C#m</a:t>
            </a:r>
          </a:p>
          <a:p>
            <a:r>
              <a:rPr lang="es-SV" sz="1000" dirty="0"/>
              <a:t>Nos agobian las pruebas, pero no nos desaniman.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Bm        E                A                           E/G#</a:t>
            </a:r>
          </a:p>
          <a:p>
            <a:r>
              <a:rPr lang="es-SV" sz="1000" dirty="0"/>
              <a:t>Los problemas son muy grandes, pero no estamos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F#m                     B        C</a:t>
            </a:r>
          </a:p>
          <a:p>
            <a:r>
              <a:rPr lang="es-SV" sz="1000" dirty="0"/>
              <a:t>No estamos desesperados.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C#m            A                  E                         B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en la tormenta su amor nos sostendrá.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C#m          A                 E                          B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en la angustia su amor nos sostendrá.</a:t>
            </a:r>
          </a:p>
          <a:p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E           A                        F#m B</a:t>
            </a:r>
          </a:p>
          <a:p>
            <a:r>
              <a:rPr lang="es-SV" sz="1000" b="1" dirty="0"/>
              <a:t>Somos libres, libres por su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E           A                        F#m B C</a:t>
            </a:r>
          </a:p>
          <a:p>
            <a:r>
              <a:rPr lang="es-SV" sz="1000" b="1" dirty="0"/>
              <a:t>Somos libres, libres por su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C#m     A                        F#m B</a:t>
            </a:r>
          </a:p>
          <a:p>
            <a:r>
              <a:rPr lang="es-SV" sz="1000" b="1" dirty="0"/>
              <a:t>Somos libres, libres por su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E</a:t>
            </a:r>
          </a:p>
          <a:p>
            <a:r>
              <a:rPr lang="es-SV" sz="1000" b="1" dirty="0"/>
              <a:t>Libres por su amor.</a:t>
            </a:r>
          </a:p>
        </p:txBody>
      </p:sp>
      <p:sp>
        <p:nvSpPr>
          <p:cNvPr id="26" name="Conector 44">
            <a:extLst>
              <a:ext uri="{FF2B5EF4-FFF2-40B4-BE49-F238E27FC236}">
                <a16:creationId xmlns:a16="http://schemas.microsoft.com/office/drawing/2014/main" xmlns="" id="{27BC460E-F6F0-4260-BEA5-EAB913CD72B0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49">
            <a:extLst>
              <a:ext uri="{FF2B5EF4-FFF2-40B4-BE49-F238E27FC236}">
                <a16:creationId xmlns:a16="http://schemas.microsoft.com/office/drawing/2014/main" xmlns="" id="{BE18C8CE-7654-4F38-91EE-C69951FCEA71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50">
            <a:extLst>
              <a:ext uri="{FF2B5EF4-FFF2-40B4-BE49-F238E27FC236}">
                <a16:creationId xmlns:a16="http://schemas.microsoft.com/office/drawing/2014/main" xmlns="" id="{636C56BA-480A-40AA-9A47-CAC058226264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52">
            <a:extLst>
              <a:ext uri="{FF2B5EF4-FFF2-40B4-BE49-F238E27FC236}">
                <a16:creationId xmlns:a16="http://schemas.microsoft.com/office/drawing/2014/main" xmlns="" id="{BC514CA5-C6F1-4C0D-AADA-9B681F9F99CB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B6CD08E-F751-4316-8AA8-2D7045AE71E1}"/>
              </a:ext>
            </a:extLst>
          </p:cNvPr>
          <p:cNvSpPr/>
          <p:nvPr/>
        </p:nvSpPr>
        <p:spPr>
          <a:xfrm>
            <a:off x="342937" y="493034"/>
            <a:ext cx="435131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Ten calma contigo mismo y mira a dónde vas,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C                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Espera un minuto y piensa bien lo que harás.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D</a:t>
            </a:r>
          </a:p>
          <a:p>
            <a:r>
              <a:rPr lang="es-SV" sz="1000" dirty="0"/>
              <a:t>En medio de tormenta es duro el navegar,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    C      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una mala decisión te puedo caro costar.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        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No sea un mal momento el que haga fracasar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 Am                           C                                           D</a:t>
            </a:r>
          </a:p>
          <a:p>
            <a:r>
              <a:rPr lang="es-SV" sz="1000" dirty="0"/>
              <a:t>/Tener alguien en contra es bueno para pensar/.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D</a:t>
            </a:r>
          </a:p>
          <a:p>
            <a:r>
              <a:rPr lang="es-SV" sz="1000" dirty="0"/>
              <a:t>La vida está llena de cosas a enfrentar,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             C                                  D</a:t>
            </a:r>
          </a:p>
          <a:p>
            <a:r>
              <a:rPr lang="es-SV" sz="1000" dirty="0"/>
              <a:t>Pero aún así es muy bella y hay que caminar…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Dm                        E                      Am C              D</a:t>
            </a:r>
          </a:p>
          <a:p>
            <a:r>
              <a:rPr lang="es-SV" sz="1000" b="1" dirty="0"/>
              <a:t>Hacia adelante, sin ver atrás. Vivir cada día y nada más.</a:t>
            </a:r>
          </a:p>
          <a:p>
            <a:r>
              <a:rPr lang="es-SV" sz="1000" b="1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Dm                          E                        Am      C                      D</a:t>
            </a:r>
          </a:p>
          <a:p>
            <a:r>
              <a:rPr lang="es-SV" sz="1000" b="1" dirty="0"/>
              <a:t>Y lo que venga tú lo forjarás, tú tienes la llave, abres o cerrarás.</a:t>
            </a:r>
          </a:p>
          <a:p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Ten calma que es tu vida la que en juego está,</a:t>
            </a:r>
          </a:p>
          <a:p>
            <a:r>
              <a:rPr lang="es-SV" sz="1000" dirty="0"/>
              <a:t>Y a otros no culpes por tu mediocridad.</a:t>
            </a:r>
          </a:p>
          <a:p>
            <a:r>
              <a:rPr lang="es-SV" sz="1000" dirty="0"/>
              <a:t>Si alguien te ha fallado es bueno recordar,</a:t>
            </a:r>
          </a:p>
          <a:p>
            <a:r>
              <a:rPr lang="es-SV" sz="1000" dirty="0"/>
              <a:t>Que tú también lo has hecho, basta de llorar.</a:t>
            </a:r>
          </a:p>
          <a:p>
            <a:r>
              <a:rPr lang="es-SV" sz="1000" dirty="0"/>
              <a:t>Tú eres valioso, lo creas o no,</a:t>
            </a:r>
          </a:p>
          <a:p>
            <a:r>
              <a:rPr lang="es-SV" sz="1000" dirty="0"/>
              <a:t>Pero el amor no es amor si no causó dolor.</a:t>
            </a:r>
          </a:p>
          <a:p>
            <a:endParaRPr lang="es-SV" sz="1000" dirty="0"/>
          </a:p>
          <a:p>
            <a:r>
              <a:rPr lang="es-SV" sz="1000" dirty="0"/>
              <a:t>Al igual que el oro por fuego hay que pasar,</a:t>
            </a:r>
          </a:p>
          <a:p>
            <a:r>
              <a:rPr lang="es-SV" sz="1000" dirty="0"/>
              <a:t>Purificarlo todo y lo mejor de ti lograr.</a:t>
            </a:r>
          </a:p>
          <a:p>
            <a:r>
              <a:rPr lang="es-SV" sz="1000" dirty="0"/>
              <a:t>Y aunque hoy  se llore, se sanará.</a:t>
            </a:r>
          </a:p>
          <a:p>
            <a:r>
              <a:rPr lang="es-SV" sz="1000" dirty="0"/>
              <a:t>Sólo aquel que ha perdido sabe también ganar.</a:t>
            </a:r>
          </a:p>
          <a:p>
            <a:endParaRPr lang="es-SV" sz="1000" dirty="0"/>
          </a:p>
          <a:p>
            <a:r>
              <a:rPr lang="es-SV" sz="1000" b="1" dirty="0"/>
              <a:t>Mira adelante, sin ver atrás. Vive cada día y nada más.</a:t>
            </a:r>
          </a:p>
          <a:p>
            <a:r>
              <a:rPr lang="es-SV" sz="1000" b="1" dirty="0"/>
              <a:t>Y lo que venga tú lo forjarás, /tú tienes la llave, abres o cerrarás/.</a:t>
            </a:r>
          </a:p>
          <a:p>
            <a:r>
              <a:rPr lang="es-SV" sz="1000" b="1" dirty="0"/>
              <a:t>Pero ten calma.</a:t>
            </a:r>
          </a:p>
        </p:txBody>
      </p:sp>
    </p:spTree>
    <p:extLst>
      <p:ext uri="{BB962C8B-B14F-4D97-AF65-F5344CB8AC3E}">
        <p14:creationId xmlns:p14="http://schemas.microsoft.com/office/powerpoint/2010/main" val="4249644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Madre Adela Galindo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LOS DOS CORAZONES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Francisco Lemus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QUIERO AMAR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5022055" y="497176"/>
            <a:ext cx="4351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   Gm                                   Cm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hermosa que te ves, yo no me equivoqué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      Bb</a:t>
            </a:r>
          </a:p>
          <a:p>
            <a:r>
              <a:rPr lang="es-SV" sz="1000" dirty="0"/>
              <a:t>Al elegirte mujer, gracias le doy a Dios.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Cm                  Gm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al ser la madre de mis hijos,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A7        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Qué más puedo pedir, si ahí lo tengo todo.</a:t>
            </a:r>
          </a:p>
          <a:p>
            <a:endParaRPr lang="es-SV" sz="1000" dirty="0"/>
          </a:p>
          <a:p>
            <a:r>
              <a:rPr lang="es-SV" sz="1000" dirty="0"/>
              <a:t>Ya son muchos años que hemos caminado juntos,</a:t>
            </a:r>
          </a:p>
          <a:p>
            <a:r>
              <a:rPr lang="es-SV" sz="1000" dirty="0"/>
              <a:t>En las buenas y en las malas siempre has estado ahí.</a:t>
            </a:r>
          </a:p>
          <a:p>
            <a:r>
              <a:rPr lang="es-SV" sz="1000" dirty="0"/>
              <a:t>Y mi petición a Dios es que lleguemos a viejos,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tomados de la mano, caminar siempre juntos.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C    D           C       Bm</a:t>
            </a:r>
          </a:p>
          <a:p>
            <a:r>
              <a:rPr lang="es-SV" sz="1000" b="1" dirty="0"/>
              <a:t>Te quiero amar, te quiero cuidar,</a:t>
            </a:r>
          </a:p>
          <a:p>
            <a:r>
              <a:rPr lang="es-SV" sz="1000" b="1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C                D                    G D/F# Em</a:t>
            </a:r>
          </a:p>
          <a:p>
            <a:r>
              <a:rPr lang="es-SV" sz="1000" b="1" dirty="0"/>
              <a:t>Y tu sonrisa alegra mis días,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Am                    D</a:t>
            </a:r>
          </a:p>
          <a:p>
            <a:r>
              <a:rPr lang="es-SV" sz="1000" b="1" dirty="0"/>
              <a:t>Y me ayuda a continuar.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sp>
        <p:nvSpPr>
          <p:cNvPr id="26" name="Conector 44">
            <a:extLst>
              <a:ext uri="{FF2B5EF4-FFF2-40B4-BE49-F238E27FC236}">
                <a16:creationId xmlns:a16="http://schemas.microsoft.com/office/drawing/2014/main" xmlns="" id="{27BC460E-F6F0-4260-BEA5-EAB913CD72B0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49">
            <a:extLst>
              <a:ext uri="{FF2B5EF4-FFF2-40B4-BE49-F238E27FC236}">
                <a16:creationId xmlns:a16="http://schemas.microsoft.com/office/drawing/2014/main" xmlns="" id="{BE18C8CE-7654-4F38-91EE-C69951FCEA71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50">
            <a:extLst>
              <a:ext uri="{FF2B5EF4-FFF2-40B4-BE49-F238E27FC236}">
                <a16:creationId xmlns:a16="http://schemas.microsoft.com/office/drawing/2014/main" xmlns="" id="{636C56BA-480A-40AA-9A47-CAC058226264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52">
            <a:extLst>
              <a:ext uri="{FF2B5EF4-FFF2-40B4-BE49-F238E27FC236}">
                <a16:creationId xmlns:a16="http://schemas.microsoft.com/office/drawing/2014/main" xmlns="" id="{BC514CA5-C6F1-4C0D-AADA-9B681F9F99CB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B6CD08E-F751-4316-8AA8-2D7045AE71E1}"/>
              </a:ext>
            </a:extLst>
          </p:cNvPr>
          <p:cNvSpPr/>
          <p:nvPr/>
        </p:nvSpPr>
        <p:spPr>
          <a:xfrm>
            <a:off x="342937" y="493034"/>
            <a:ext cx="43513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Am              G                                F                E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parezca que la oscuridad ha vencido…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G                                       F                   E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parezca que a nadie le importa la verdad…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G                                         F                       E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parezca que no hay más amor en los corazones…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G                                F                                 E              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parezca que sordos y ciegos caminan los hombres</a:t>
            </a:r>
            <a:r>
              <a:rPr lang="es-SV" sz="1000" b="1" dirty="0"/>
              <a:t>.</a:t>
            </a:r>
            <a:endParaRPr lang="es-SV" sz="1000" dirty="0"/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A                 D             E               A          G/E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Jesús reinará, reinará en el mundo.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 A            D                      E            A         G/E</a:t>
            </a:r>
          </a:p>
          <a:p>
            <a:r>
              <a:rPr lang="es-SV" sz="1000" b="1" dirty="0"/>
              <a:t>María será quien traerá ese triunfo.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A           D                         E                 A     G/E</a:t>
            </a:r>
          </a:p>
          <a:p>
            <a:r>
              <a:rPr lang="es-SV" sz="1000" b="1" dirty="0"/>
              <a:t>En su corazón nos guardará en la batalla.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A           D                              E</a:t>
            </a:r>
          </a:p>
          <a:p>
            <a:r>
              <a:rPr lang="es-SV" sz="1000" b="1" dirty="0"/>
              <a:t>Los dos corazones, Jesús y María.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A               D               E</a:t>
            </a:r>
          </a:p>
          <a:p>
            <a:r>
              <a:rPr lang="es-SV" sz="1000" b="1" dirty="0"/>
              <a:t>Reinarán, reinarán, reinarán.</a:t>
            </a:r>
          </a:p>
          <a:p>
            <a:endParaRPr lang="es-SV" sz="1000" b="1" dirty="0"/>
          </a:p>
          <a:p>
            <a:r>
              <a:rPr lang="es-SV" sz="1000" dirty="0"/>
              <a:t>Aunque parezca que la serpiente triunfando está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Y que los hombres a su servicio parecen estar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Aunque sepamos que la Iglesia en gran lucha está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Parezca que las fuerzas infernales la acabarán.</a:t>
            </a:r>
          </a:p>
          <a:p>
            <a:endParaRPr lang="es-SV" sz="1000" dirty="0"/>
          </a:p>
          <a:p>
            <a:r>
              <a:rPr lang="es-SV" sz="1000" dirty="0"/>
              <a:t>Aunque parezca que no hay esperanza, ni tampoco fe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Aunque parezca que el hombre tan sólo busca su poder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Aunque parezca que la injusticia venció a la caridad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Aunque parezca que la violencia venció a la paz.</a:t>
            </a:r>
          </a:p>
          <a:p>
            <a:endParaRPr lang="es-SV" sz="1000" dirty="0"/>
          </a:p>
          <a:p>
            <a:r>
              <a:rPr lang="es-SV" sz="1000" dirty="0"/>
              <a:t>Aunque parezca que vence la muerte sobre la vida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Aunque parezca que no hay ilusión, tampoco alegría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Aunque parezca que por un momento todo se acaba … </a:t>
            </a:r>
            <a:r>
              <a:rPr lang="es-SV" sz="1000" b="1" dirty="0"/>
              <a:t>Reinará.</a:t>
            </a:r>
            <a:endParaRPr lang="es-SV" sz="1000" dirty="0"/>
          </a:p>
          <a:p>
            <a:r>
              <a:rPr lang="es-SV" sz="1000" dirty="0"/>
              <a:t>Estemos seguros que para el bien todo trabaja … </a:t>
            </a:r>
            <a:r>
              <a:rPr lang="es-SV" sz="1000" b="1" dirty="0"/>
              <a:t>Reinará.</a:t>
            </a:r>
            <a:endParaRPr lang="es-SV" sz="1000" dirty="0"/>
          </a:p>
        </p:txBody>
      </p:sp>
    </p:spTree>
    <p:extLst>
      <p:ext uri="{BB962C8B-B14F-4D97-AF65-F5344CB8AC3E}">
        <p14:creationId xmlns:p14="http://schemas.microsoft.com/office/powerpoint/2010/main" val="92580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270322" y="436418"/>
            <a:ext cx="583841" cy="30909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8348056" y="461407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1051" dirty="0">
                <a:solidFill>
                  <a:schemeClr val="bg1"/>
                </a:solidFill>
              </a:rPr>
              <a:t>-2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47"/>
            <a:ext cx="40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C                  Em                Am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Bautízame Señor, en tu Espíritu,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F  Dm     G                                  F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Pues mi alma sedienta está. 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Em                     Am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(</a:t>
            </a:r>
            <a:r>
              <a:rPr lang="es-ES" sz="1000" b="1" dirty="0" err="1">
                <a:latin typeface="Calibri" panose="020F0502020204030204" pitchFamily="34" charset="0"/>
                <a:cs typeface="Segoe UI" panose="020B0502040204020203" pitchFamily="34" charset="0"/>
              </a:rPr>
              <a:t>veen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), oh agua viva (</a:t>
            </a:r>
            <a:r>
              <a:rPr lang="es-ES" sz="1000" b="1" dirty="0" err="1">
                <a:latin typeface="Calibri" panose="020F0502020204030204" pitchFamily="34" charset="0"/>
                <a:cs typeface="Segoe UI" panose="020B0502040204020203" pitchFamily="34" charset="0"/>
              </a:rPr>
              <a:t>veeeen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),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  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F                  Dm                G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Oh agua pura a fecundar mi corazón (mi corazón).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Em                      Am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(</a:t>
            </a:r>
            <a:r>
              <a:rPr lang="es-ES" sz="1000" b="1" dirty="0" err="1">
                <a:latin typeface="Calibri" panose="020F0502020204030204" pitchFamily="34" charset="0"/>
                <a:cs typeface="Segoe UI" panose="020B0502040204020203" pitchFamily="34" charset="0"/>
              </a:rPr>
              <a:t>veen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), oh agua viva (</a:t>
            </a:r>
            <a:r>
              <a:rPr lang="es-ES" sz="1000" b="1" dirty="0" err="1">
                <a:latin typeface="Calibri" panose="020F0502020204030204" pitchFamily="34" charset="0"/>
                <a:cs typeface="Segoe UI" panose="020B0502040204020203" pitchFamily="34" charset="0"/>
              </a:rPr>
              <a:t>veeeen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F                          G               C         F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Oh agua pura a transformar mi corazón.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Sáname Señor, en tu Espíritu,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Pues mi corazón herido está.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11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6680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G                               C                      G       C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El Espíritu de Dios está en este lugar,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         Am             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el Espíritu de Dios se mueve en este lugar.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G                     C                 G                 C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Está aquí para consolar, está aquí para liberar,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G                               Am           D              G                      G7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Está aquí para guiar el Espíritu de Dios está aquí. 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C  D                Bm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Muévete en </a:t>
            </a:r>
            <a:r>
              <a:rPr lang="es-ES" sz="1000" b="1" dirty="0" err="1">
                <a:latin typeface="Calibri" panose="020F0502020204030204" pitchFamily="34" charset="0"/>
                <a:cs typeface="Segoe UI" panose="020B0502040204020203" pitchFamily="34" charset="0"/>
              </a:rPr>
              <a:t>miiii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, muévete en mí,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C          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Toca mi mente y mi corazón,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G           D  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Llena mi vida de tu amor,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Am                 D                    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Muévete en mí Dios Espíritu muévete en mí.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14 CuadroTexto"/>
          <p:cNvSpPr txBox="1"/>
          <p:nvPr/>
        </p:nvSpPr>
        <p:spPr>
          <a:xfrm>
            <a:off x="4888794" y="3598382"/>
            <a:ext cx="41960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F                              Dm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F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/C  D# G#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Dios sé que estás aquí, te puedo sentir, Dios mi fe aumenta.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G#                         Fm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G#/D#    G#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G#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Dios muévete en mí, muéstrate hoy aquí, mi corazón se alegra en Ti.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C#                        D#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Cm  Fm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Fm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G#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Dios grande Tú eres, y sencillo a la vez, Tú eres el gran Yo Soy. 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C#                        D#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Cm  Fm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C#           D#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Dios grande Tú eres, y sencillo a la vez, Tú eres el gran Yo Soy.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F                              Dm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F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/C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</a:t>
            </a:r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Dios sé que estás aquí, te puedo sentir, Dios mi fe aumenta.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F                           Dm   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F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Dios muévete en mí, muéstrate hoy aquí, mi corazón se alegra. (2 veces)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dondear rectángulo de esquina diagonal 36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38" name="Paralelogramo 37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Flavinho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39" name="Paralelogramo 38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AGUA VIVA</a:t>
            </a:r>
          </a:p>
        </p:txBody>
      </p:sp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MUÉVETE EN MÍ</a:t>
            </a:r>
          </a:p>
        </p:txBody>
      </p:sp>
      <p:sp>
        <p:nvSpPr>
          <p:cNvPr id="45" name="Conector 44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29" name="Conector 28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0" name="Imagen 29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1" name="Redondear rectángulo de esquina diagonal 30"/>
          <p:cNvSpPr/>
          <p:nvPr/>
        </p:nvSpPr>
        <p:spPr>
          <a:xfrm>
            <a:off x="7777302" y="3310379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2" name="Paralelogramo 31"/>
          <p:cNvSpPr/>
          <p:nvPr/>
        </p:nvSpPr>
        <p:spPr>
          <a:xfrm>
            <a:off x="4956879" y="3484241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33" name="Paralelogramo 32"/>
          <p:cNvSpPr/>
          <p:nvPr/>
        </p:nvSpPr>
        <p:spPr>
          <a:xfrm>
            <a:off x="4988810" y="331038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DIOS, SÉ QUE ESTÁS AQUÍ</a:t>
            </a:r>
          </a:p>
        </p:txBody>
      </p:sp>
      <p:sp>
        <p:nvSpPr>
          <p:cNvPr id="35" name="Conector 34"/>
          <p:cNvSpPr/>
          <p:nvPr/>
        </p:nvSpPr>
        <p:spPr>
          <a:xfrm>
            <a:off x="4976483" y="335037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884947" y="3255297"/>
            <a:ext cx="340452" cy="335187"/>
          </a:xfrm>
          <a:prstGeom prst="flowChartConnector">
            <a:avLst/>
          </a:prstGeom>
        </p:spPr>
      </p:pic>
      <p:sp>
        <p:nvSpPr>
          <p:cNvPr id="41" name="15 CuadroTexto"/>
          <p:cNvSpPr txBox="1"/>
          <p:nvPr/>
        </p:nvSpPr>
        <p:spPr>
          <a:xfrm>
            <a:off x="360698" y="3490176"/>
            <a:ext cx="32976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G            C       D                 Bm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Espíritu Santo, te necesito, 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C      D               G    F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manda tu fuego a este lugar.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C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Tú eres mi fuerza,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         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 Em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Tú eres mi ayuda,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  D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Espíritu Santo,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Llena este lugar.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F         G                  C                  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Mi espíritu y mi alma, se está llenando,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Bm                     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Con el poder del Espíritu Santo.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C                      D        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Mi vida nunca más será igual.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dondear rectángulo de esquina diagonal 47"/>
          <p:cNvSpPr/>
          <p:nvPr/>
        </p:nvSpPr>
        <p:spPr>
          <a:xfrm>
            <a:off x="3253046" y="32306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55" name="Paralelogramo 54"/>
          <p:cNvSpPr/>
          <p:nvPr/>
        </p:nvSpPr>
        <p:spPr>
          <a:xfrm>
            <a:off x="432623" y="340447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56" name="Paralelogramo 55"/>
          <p:cNvSpPr/>
          <p:nvPr/>
        </p:nvSpPr>
        <p:spPr>
          <a:xfrm>
            <a:off x="464554" y="3230616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SANTO, TE NECESITO</a:t>
            </a:r>
          </a:p>
        </p:txBody>
      </p:sp>
      <p:pic>
        <p:nvPicPr>
          <p:cNvPr id="59" name="Imagen 58">
            <a:hlinkClick r:id="rId7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3204017"/>
            <a:ext cx="340452" cy="335187"/>
          </a:xfrm>
          <a:prstGeom prst="flowChartConnector">
            <a:avLst/>
          </a:prstGeom>
        </p:spPr>
      </p:pic>
      <p:sp>
        <p:nvSpPr>
          <p:cNvPr id="60" name="CuadroTexto 59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</p:spTree>
    <p:extLst>
      <p:ext uri="{BB962C8B-B14F-4D97-AF65-F5344CB8AC3E}">
        <p14:creationId xmlns:p14="http://schemas.microsoft.com/office/powerpoint/2010/main" val="32940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ESTOY PERDIENDO LA FE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Francisco Lemus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QUIERO AMAR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5022055" y="497176"/>
            <a:ext cx="4351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D               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hermosa que te ves, yo no me equivoqué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Al elegirte mujer, gracias le doy a Dios.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al ser la madre de mis hijos,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Qué más puedo pedir, si ahí lo tengo todo.</a:t>
            </a:r>
          </a:p>
          <a:p>
            <a:endParaRPr lang="es-SV" sz="1000" dirty="0"/>
          </a:p>
          <a:p>
            <a:r>
              <a:rPr lang="es-SV" sz="1000" dirty="0">
                <a:solidFill>
                  <a:srgbClr val="0070C0"/>
                </a:solidFill>
              </a:rPr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Ya son muchos años que hemos caminado juntos,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F#m                 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En las buenas y en las malas siempre has estado ahí.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G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mi petición a Dios es que lleguemos a viejos,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>
                <a:solidFill>
                  <a:srgbClr val="0070C0"/>
                </a:solidFill>
              </a:rPr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F#m            Bm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tomados de la mano, caminar siempre juntos.</a:t>
            </a:r>
          </a:p>
          <a:p>
            <a:endParaRPr lang="es-SV" sz="1000" dirty="0"/>
          </a:p>
          <a:p>
            <a:endParaRPr lang="es-SV" sz="1000" b="1" dirty="0"/>
          </a:p>
          <a:p>
            <a:r>
              <a:rPr lang="es-SV" sz="1000" b="1" dirty="0"/>
              <a:t>Te quiero amar, te quiero cuidar,</a:t>
            </a:r>
          </a:p>
          <a:p>
            <a:endParaRPr lang="es-SV" sz="1000" b="1" dirty="0"/>
          </a:p>
          <a:p>
            <a:r>
              <a:rPr lang="es-SV" sz="1000" b="1" dirty="0"/>
              <a:t>Y tu sonrisa alegra mis días,</a:t>
            </a:r>
          </a:p>
          <a:p>
            <a:endParaRPr lang="es-SV" sz="1000" b="1" dirty="0"/>
          </a:p>
          <a:p>
            <a:r>
              <a:rPr lang="es-SV" sz="1000" b="1" dirty="0"/>
              <a:t>Y me ayuda a continuar.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sp>
        <p:nvSpPr>
          <p:cNvPr id="26" name="Conector 44">
            <a:extLst>
              <a:ext uri="{FF2B5EF4-FFF2-40B4-BE49-F238E27FC236}">
                <a16:creationId xmlns:a16="http://schemas.microsoft.com/office/drawing/2014/main" xmlns="" id="{27BC460E-F6F0-4260-BEA5-EAB913CD72B0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49">
            <a:extLst>
              <a:ext uri="{FF2B5EF4-FFF2-40B4-BE49-F238E27FC236}">
                <a16:creationId xmlns:a16="http://schemas.microsoft.com/office/drawing/2014/main" xmlns="" id="{BE18C8CE-7654-4F38-91EE-C69951FCEA71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50">
            <a:extLst>
              <a:ext uri="{FF2B5EF4-FFF2-40B4-BE49-F238E27FC236}">
                <a16:creationId xmlns:a16="http://schemas.microsoft.com/office/drawing/2014/main" xmlns="" id="{636C56BA-480A-40AA-9A47-CAC058226264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52">
            <a:extLst>
              <a:ext uri="{FF2B5EF4-FFF2-40B4-BE49-F238E27FC236}">
                <a16:creationId xmlns:a16="http://schemas.microsoft.com/office/drawing/2014/main" xmlns="" id="{BC514CA5-C6F1-4C0D-AADA-9B681F9F99CB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B6CD08E-F751-4316-8AA8-2D7045AE71E1}"/>
              </a:ext>
            </a:extLst>
          </p:cNvPr>
          <p:cNvSpPr/>
          <p:nvPr/>
        </p:nvSpPr>
        <p:spPr>
          <a:xfrm>
            <a:off x="342937" y="493034"/>
            <a:ext cx="435131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Am                        E7                           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Déjeme que le cuente que estoy perdiendo mi fe,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E7                 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Déjeme que le diga cuánto me cuesta creer.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A7                                               Dm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Déjeme que le cuente, que comparta con usted.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Am                                        E                      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Todo aquello que duele y hace que hoy yo grite: ¡Estoy perdiendo mi fe!</a:t>
            </a:r>
          </a:p>
          <a:p>
            <a:endParaRPr lang="es-SV" sz="1000" dirty="0"/>
          </a:p>
          <a:p>
            <a:r>
              <a:rPr lang="es-SV" sz="1000" dirty="0"/>
              <a:t>Me duele ver lastimarse a los que se hablan de hermanos,</a:t>
            </a:r>
          </a:p>
          <a:p>
            <a:r>
              <a:rPr lang="es-SV" sz="1000" dirty="0"/>
              <a:t>Y que el peor enemigo sea otro cristiano.</a:t>
            </a:r>
          </a:p>
          <a:p>
            <a:r>
              <a:rPr lang="es-SV" sz="1000" dirty="0"/>
              <a:t>Sentir a Dios fragmentarse, gimiendo separación.</a:t>
            </a:r>
          </a:p>
          <a:p>
            <a:r>
              <a:rPr lang="es-SV" sz="1000" dirty="0"/>
              <a:t>/Que aunque dos se persignen, el decir “Padre Nuestro” ya no es oración/.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E7      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El príncipe a pie, la plebe cabalgando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 E7                        Am</a:t>
            </a:r>
          </a:p>
          <a:p>
            <a:r>
              <a:rPr lang="es-SV" sz="1000" b="1" dirty="0"/>
              <a:t>Ansias de poder, de tener el mando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A7                        Dm G                              C             G/B Am</a:t>
            </a:r>
          </a:p>
          <a:p>
            <a:r>
              <a:rPr lang="es-SV" sz="1000" b="1" dirty="0"/>
              <a:t>Por buscar posición o en la Iglesia un peldaño.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E7                                        Am</a:t>
            </a:r>
          </a:p>
          <a:p>
            <a:r>
              <a:rPr lang="es-SV" sz="1000" b="1" dirty="0"/>
              <a:t>Se bendice a muy pocos y a muchos se hace daño,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A7                     Dm               G                         C        G/B Am</a:t>
            </a:r>
          </a:p>
          <a:p>
            <a:r>
              <a:rPr lang="es-SV" sz="1000" b="1" dirty="0"/>
              <a:t>Por ya no acordarse más de servir al hermano,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Dm                                E7                                          Am</a:t>
            </a:r>
          </a:p>
          <a:p>
            <a:r>
              <a:rPr lang="es-SV" sz="1000" b="1" dirty="0"/>
              <a:t>Y en el nombre de Dios, que es lo peor,   hacer del templo un mercado.</a:t>
            </a:r>
          </a:p>
          <a:p>
            <a:endParaRPr lang="es-SV" sz="1000" b="1" dirty="0"/>
          </a:p>
          <a:p>
            <a:r>
              <a:rPr lang="es-SV" sz="1000" dirty="0"/>
              <a:t>Perdone que le cuente que estoy perdiendo mi fe,</a:t>
            </a:r>
          </a:p>
          <a:p>
            <a:r>
              <a:rPr lang="es-SV" sz="1000" dirty="0"/>
              <a:t>Pero es que no hallo a un cristiano que de otro me hable bien,</a:t>
            </a:r>
          </a:p>
          <a:p>
            <a:r>
              <a:rPr lang="es-SV" sz="1000" dirty="0"/>
              <a:t>Pues cada uno protege su pequeña porción.</a:t>
            </a:r>
          </a:p>
          <a:p>
            <a:r>
              <a:rPr lang="es-SV" sz="1000" dirty="0"/>
              <a:t>/Y se aseguran el cielo mandando al inferno cualquier otra opinión/.</a:t>
            </a:r>
          </a:p>
          <a:p>
            <a:endParaRPr lang="es-SV" sz="1000" dirty="0"/>
          </a:p>
          <a:p>
            <a:r>
              <a:rPr lang="es-SV" sz="1000" b="1" dirty="0"/>
              <a:t>El príncipe a pie…</a:t>
            </a:r>
          </a:p>
          <a:p>
            <a:endParaRPr lang="es-SV" sz="1000" b="1" dirty="0"/>
          </a:p>
          <a:p>
            <a:r>
              <a:rPr lang="es-SV" sz="1000" dirty="0"/>
              <a:t>Perdone que le cuente </a:t>
            </a:r>
            <a:r>
              <a:rPr lang="es-SV" sz="1000" dirty="0" err="1"/>
              <a:t>pa</a:t>
            </a:r>
            <a:r>
              <a:rPr lang="es-SV" sz="1000" dirty="0"/>
              <a:t>’ acabar, no traigo una piedra </a:t>
            </a:r>
            <a:r>
              <a:rPr lang="es-SV" sz="1000" dirty="0" err="1"/>
              <a:t>pa</a:t>
            </a:r>
            <a:r>
              <a:rPr lang="es-SV" sz="1000" dirty="0"/>
              <a:t>’ tirar,</a:t>
            </a:r>
          </a:p>
          <a:p>
            <a:r>
              <a:rPr lang="es-SV" sz="1000" dirty="0"/>
              <a:t>Esta es la Iglesia que el Maestro amó, y que hoy también a mí me toca amar.</a:t>
            </a:r>
          </a:p>
          <a:p>
            <a:r>
              <a:rPr lang="es-SV" sz="1000" dirty="0"/>
              <a:t>Déjeme que le cuente, déjeme. Que comparta con usted.</a:t>
            </a:r>
          </a:p>
          <a:p>
            <a:r>
              <a:rPr lang="es-SV" sz="1000" dirty="0"/>
              <a:t>/El saber que alguien me oye, eso devuelve la (mi) fe/.</a:t>
            </a:r>
          </a:p>
        </p:txBody>
      </p:sp>
    </p:spTree>
    <p:extLst>
      <p:ext uri="{BB962C8B-B14F-4D97-AF65-F5344CB8AC3E}">
        <p14:creationId xmlns:p14="http://schemas.microsoft.com/office/powerpoint/2010/main" val="3004575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PARADOJA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CUANDO TE RINDES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2" name="14 CuadroTexto">
            <a:extLst>
              <a:ext uri="{FF2B5EF4-FFF2-40B4-BE49-F238E27FC236}">
                <a16:creationId xmlns:a16="http://schemas.microsoft.com/office/drawing/2014/main" xmlns="" id="{377EC351-B873-4561-8A33-A82851386E58}"/>
              </a:ext>
            </a:extLst>
          </p:cNvPr>
          <p:cNvSpPr txBox="1"/>
          <p:nvPr/>
        </p:nvSpPr>
        <p:spPr>
          <a:xfrm>
            <a:off x="4999477" y="497176"/>
            <a:ext cx="435131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900" b="1" dirty="0">
                <a:solidFill>
                  <a:srgbClr val="0070C0"/>
                </a:solidFill>
              </a:rPr>
              <a:t>Em      Em/D             C              Bm Am         D                                          G  F#m B                  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La otra gente no te tiene compasión; se burlan o te ignoran, ya lo sé.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Em                      Em/D               C                 Bm Am                            Am/G            B</a:t>
            </a:r>
          </a:p>
          <a:p>
            <a:r>
              <a:rPr lang="es-SV" sz="900" dirty="0"/>
              <a:t>El mundo no fue hecho para oír nuestra canción, somos dos personas al revés.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E                                       D                                           E                                              Am</a:t>
            </a:r>
          </a:p>
          <a:p>
            <a:r>
              <a:rPr lang="es-SV" sz="900" dirty="0"/>
              <a:t>Y ya que te conozco y te comprendo mejor, te admiro por lo que eres en verdad.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D                                C       Bm Am   Am/G                              B</a:t>
            </a:r>
          </a:p>
          <a:p>
            <a:r>
              <a:rPr lang="es-SV" sz="900" dirty="0"/>
              <a:t>Somos diferentes y eso da sabor y tono a esta bella amistad.</a:t>
            </a:r>
          </a:p>
          <a:p>
            <a:endParaRPr lang="es-SV" sz="900" dirty="0"/>
          </a:p>
          <a:p>
            <a:r>
              <a:rPr lang="es-SV" sz="900" b="1" dirty="0">
                <a:solidFill>
                  <a:srgbClr val="0070C0"/>
                </a:solidFill>
              </a:rPr>
              <a:t>Em            Em/D        C          Bm Am      D                                               G F#m B</a:t>
            </a:r>
          </a:p>
          <a:p>
            <a:r>
              <a:rPr lang="es-SV" sz="900" b="1" dirty="0"/>
              <a:t>Cuando te rindes y caes sin valor, recuerda lo que pienso yo de ti.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Em                       Em/D         C             Bm Am                                     Am/G                B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b="1" dirty="0"/>
              <a:t>Recuerda que te dije que tú eres lo mejor que puede haber en este mundo gris.</a:t>
            </a:r>
          </a:p>
          <a:p>
            <a:endParaRPr lang="es-SV" sz="900" b="1" dirty="0">
              <a:solidFill>
                <a:srgbClr val="0070C0"/>
              </a:solidFill>
            </a:endParaRPr>
          </a:p>
          <a:p>
            <a:r>
              <a:rPr lang="es-SV" sz="900" dirty="0"/>
              <a:t>El mundo es ancho y se mueve sin cesar; un día ya no los veremos más.</a:t>
            </a:r>
          </a:p>
          <a:p>
            <a:r>
              <a:rPr lang="es-SV" sz="900" dirty="0"/>
              <a:t>Pero a pesar de eso no podemos olvidar, estos momentos de sinceridad.</a:t>
            </a:r>
          </a:p>
          <a:p>
            <a:endParaRPr lang="es-SV" sz="900" dirty="0"/>
          </a:p>
          <a:p>
            <a:r>
              <a:rPr lang="es-SV" sz="900" dirty="0"/>
              <a:t>Yo no soy perfecto, ni tampoco lo eres tú, pero eso me hace amarte sólo más,</a:t>
            </a:r>
          </a:p>
          <a:p>
            <a:r>
              <a:rPr lang="es-SV" sz="900" dirty="0"/>
              <a:t>Tus errores son reflejos de mi falta de dar luz, contigo yo he llegado a la verdad.</a:t>
            </a:r>
          </a:p>
        </p:txBody>
      </p:sp>
      <p:sp>
        <p:nvSpPr>
          <p:cNvPr id="26" name="Conector 44">
            <a:extLst>
              <a:ext uri="{FF2B5EF4-FFF2-40B4-BE49-F238E27FC236}">
                <a16:creationId xmlns:a16="http://schemas.microsoft.com/office/drawing/2014/main" xmlns="" id="{27BC460E-F6F0-4260-BEA5-EAB913CD72B0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49">
            <a:extLst>
              <a:ext uri="{FF2B5EF4-FFF2-40B4-BE49-F238E27FC236}">
                <a16:creationId xmlns:a16="http://schemas.microsoft.com/office/drawing/2014/main" xmlns="" id="{BE18C8CE-7654-4F38-91EE-C69951FCEA71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50">
            <a:extLst>
              <a:ext uri="{FF2B5EF4-FFF2-40B4-BE49-F238E27FC236}">
                <a16:creationId xmlns:a16="http://schemas.microsoft.com/office/drawing/2014/main" xmlns="" id="{636C56BA-480A-40AA-9A47-CAC058226264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52">
            <a:extLst>
              <a:ext uri="{FF2B5EF4-FFF2-40B4-BE49-F238E27FC236}">
                <a16:creationId xmlns:a16="http://schemas.microsoft.com/office/drawing/2014/main" xmlns="" id="{BC514CA5-C6F1-4C0D-AADA-9B681F9F99CB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B6CD08E-F751-4316-8AA8-2D7045AE71E1}"/>
              </a:ext>
            </a:extLst>
          </p:cNvPr>
          <p:cNvSpPr/>
          <p:nvPr/>
        </p:nvSpPr>
        <p:spPr>
          <a:xfrm>
            <a:off x="342937" y="493034"/>
            <a:ext cx="435131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Em     C                       F                                             C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¡Qué bueno! Que al final nada salió como esperabas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F                              Am                  D/F#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no todo pasó como soñabas, que no todo caminó.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¡Qué bueno! Que la vida te haya puesto tantas trabas,</a:t>
            </a:r>
          </a:p>
          <a:p>
            <a:r>
              <a:rPr lang="es-SV" sz="1000" dirty="0"/>
              <a:t>Que no fuera fácil alcanzar tus metas, que no todo se te dio.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E   Am                  E/G#                           Am</a:t>
            </a:r>
          </a:p>
          <a:p>
            <a:r>
              <a:rPr lang="es-SV" sz="1000" b="1" dirty="0"/>
              <a:t>¡Qué bueno! Si no nunca hubieras conocido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E/G#                              F             D/F#                   G</a:t>
            </a:r>
          </a:p>
          <a:p>
            <a:r>
              <a:rPr lang="es-SV" sz="1000" b="1" dirty="0"/>
              <a:t>Toda la fuerza que tienes contigo y de lo que eres capaz.</a:t>
            </a:r>
          </a:p>
          <a:p>
            <a:endParaRPr lang="es-SV" sz="1000" dirty="0"/>
          </a:p>
          <a:p>
            <a:r>
              <a:rPr lang="es-SV" sz="1000" dirty="0"/>
              <a:t>¡Qué bueno! Que el amor tomara tantas lágrimas,</a:t>
            </a:r>
          </a:p>
          <a:p>
            <a:r>
              <a:rPr lang="es-SV" sz="1000" dirty="0"/>
              <a:t>Que descubras con dolor cuánto te falta para entender lo que es amar.</a:t>
            </a:r>
          </a:p>
          <a:p>
            <a:endParaRPr lang="es-SV" sz="1000" dirty="0"/>
          </a:p>
          <a:p>
            <a:r>
              <a:rPr lang="es-SV" sz="1000" dirty="0"/>
              <a:t>¡Qué bueno! Que la muerte fuera parte de tu vida,</a:t>
            </a:r>
          </a:p>
          <a:p>
            <a:r>
              <a:rPr lang="es-SV" sz="1000" dirty="0"/>
              <a:t>Que supieras dónde tienes tus heridas y como está tu corazón.</a:t>
            </a:r>
          </a:p>
          <a:p>
            <a:endParaRPr lang="es-SV" sz="1000" dirty="0"/>
          </a:p>
          <a:p>
            <a:r>
              <a:rPr lang="es-SV" sz="1000" b="1" dirty="0"/>
              <a:t>¡Qué bueno! Si no nunca hubieras entendido,</a:t>
            </a:r>
          </a:p>
          <a:p>
            <a:r>
              <a:rPr lang="es-SV" sz="1000" b="1" dirty="0"/>
              <a:t>Que ser débil no es ningún motivo para que no seas feliz.</a:t>
            </a:r>
          </a:p>
          <a:p>
            <a:r>
              <a:rPr lang="es-SV" sz="1000" b="1" dirty="0"/>
              <a:t>¡Qué bueno!</a:t>
            </a:r>
          </a:p>
          <a:p>
            <a:endParaRPr lang="es-SV" sz="1000" dirty="0"/>
          </a:p>
          <a:p>
            <a:r>
              <a:rPr lang="es-SV" sz="1000" dirty="0"/>
              <a:t>¡Qué bueno! Que con Dios tuviste tus peleas,</a:t>
            </a:r>
          </a:p>
          <a:p>
            <a:r>
              <a:rPr lang="es-SV" sz="1000" dirty="0"/>
              <a:t>Que te fallaron los que son Iglesia, que tu fe, fuego pasó.</a:t>
            </a:r>
          </a:p>
          <a:p>
            <a:endParaRPr lang="es-SV" sz="1000" dirty="0"/>
          </a:p>
          <a:p>
            <a:r>
              <a:rPr lang="es-SV" sz="1000" dirty="0"/>
              <a:t>¡Qué bueno! Que caíste hasta tocar el fondo,</a:t>
            </a:r>
          </a:p>
          <a:p>
            <a:r>
              <a:rPr lang="es-SV" sz="1000" dirty="0"/>
              <a:t>Que descubres al final de todo, que eres humano como yo.</a:t>
            </a:r>
          </a:p>
          <a:p>
            <a:endParaRPr lang="es-SV" sz="1000" dirty="0"/>
          </a:p>
          <a:p>
            <a:r>
              <a:rPr lang="es-SV" sz="1000" dirty="0"/>
              <a:t>¡Qué bueno! Porque ahora sabes que mejor es no juzgar,</a:t>
            </a:r>
          </a:p>
          <a:p>
            <a:r>
              <a:rPr lang="es-SV" sz="1000" dirty="0"/>
              <a:t>Que frente a Dios nunca nos servirá un disfraz, para recibir su amor.</a:t>
            </a:r>
          </a:p>
          <a:p>
            <a:endParaRPr lang="es-SV" sz="1000" dirty="0"/>
          </a:p>
          <a:p>
            <a:r>
              <a:rPr lang="es-SV" sz="1000" dirty="0"/>
              <a:t>¡Qué bueno! Que al final de sumas y de restas,</a:t>
            </a:r>
          </a:p>
          <a:p>
            <a:r>
              <a:rPr lang="es-SV" sz="1000" dirty="0"/>
              <a:t>La paradoja que es la vida nuestra, se nos regaló vivir.</a:t>
            </a:r>
          </a:p>
          <a:p>
            <a:endParaRPr lang="es-SV" sz="1000" dirty="0"/>
          </a:p>
          <a:p>
            <a:r>
              <a:rPr lang="es-SV" sz="1000" dirty="0"/>
              <a:t>¡Qué bueno!</a:t>
            </a:r>
          </a:p>
          <a:p>
            <a:r>
              <a:rPr lang="es-SV" sz="1000" dirty="0"/>
              <a:t>¡Qué bueno!</a:t>
            </a:r>
          </a:p>
          <a:p>
            <a:endParaRPr lang="es-SV" sz="1000" dirty="0"/>
          </a:p>
        </p:txBody>
      </p:sp>
      <p:sp>
        <p:nvSpPr>
          <p:cNvPr id="33" name="Redondear rectángulo de esquina diagonal 45">
            <a:extLst>
              <a:ext uri="{FF2B5EF4-FFF2-40B4-BE49-F238E27FC236}">
                <a16:creationId xmlns:a16="http://schemas.microsoft.com/office/drawing/2014/main" xmlns="" id="{2F7300CC-5466-48B7-B3B4-EE6DD2FC725D}"/>
              </a:ext>
            </a:extLst>
          </p:cNvPr>
          <p:cNvSpPr/>
          <p:nvPr/>
        </p:nvSpPr>
        <p:spPr>
          <a:xfrm>
            <a:off x="7870468" y="3233685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34" name="Paralelogramo 33">
            <a:extLst>
              <a:ext uri="{FF2B5EF4-FFF2-40B4-BE49-F238E27FC236}">
                <a16:creationId xmlns:a16="http://schemas.microsoft.com/office/drawing/2014/main" xmlns="" id="{BE1AC716-313B-49EA-A280-08E374196BE0}"/>
              </a:ext>
            </a:extLst>
          </p:cNvPr>
          <p:cNvSpPr/>
          <p:nvPr/>
        </p:nvSpPr>
        <p:spPr>
          <a:xfrm>
            <a:off x="5050045" y="3407546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xmlns="" id="{144ED999-2829-4AF2-9E2E-1CDD1CE6F2D7}"/>
              </a:ext>
            </a:extLst>
          </p:cNvPr>
          <p:cNvSpPr/>
          <p:nvPr/>
        </p:nvSpPr>
        <p:spPr>
          <a:xfrm>
            <a:off x="5081976" y="3233688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HOY ES UN NUEVO DÍA</a:t>
            </a:r>
          </a:p>
        </p:txBody>
      </p:sp>
      <p:sp>
        <p:nvSpPr>
          <p:cNvPr id="37" name="Conector 48">
            <a:extLst>
              <a:ext uri="{FF2B5EF4-FFF2-40B4-BE49-F238E27FC236}">
                <a16:creationId xmlns:a16="http://schemas.microsoft.com/office/drawing/2014/main" xmlns="" id="{4EDE4ACD-506A-4F06-88A6-26CF4376EC8D}"/>
              </a:ext>
            </a:extLst>
          </p:cNvPr>
          <p:cNvSpPr/>
          <p:nvPr/>
        </p:nvSpPr>
        <p:spPr>
          <a:xfrm>
            <a:off x="5069649" y="327368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C4F89F1A-9CE3-49F7-8619-D70E8DC92F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8116" y="3178603"/>
            <a:ext cx="340452" cy="335187"/>
          </a:xfrm>
          <a:prstGeom prst="flowChartConnector">
            <a:avLst/>
          </a:prstGeom>
        </p:spPr>
      </p:pic>
      <p:sp>
        <p:nvSpPr>
          <p:cNvPr id="39" name="14 CuadroTexto">
            <a:extLst>
              <a:ext uri="{FF2B5EF4-FFF2-40B4-BE49-F238E27FC236}">
                <a16:creationId xmlns:a16="http://schemas.microsoft.com/office/drawing/2014/main" xmlns="" id="{A89503B9-6D2C-426A-9EB4-41DEA6E6297F}"/>
              </a:ext>
            </a:extLst>
          </p:cNvPr>
          <p:cNvSpPr txBox="1"/>
          <p:nvPr/>
        </p:nvSpPr>
        <p:spPr>
          <a:xfrm>
            <a:off x="5003164" y="3483150"/>
            <a:ext cx="4033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G                       Am             D                               G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Cuando abro mis ojos veo lo afortunado que soy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          </a:t>
            </a:r>
            <a:r>
              <a:rPr lang="es-SV" sz="1000" b="1" dirty="0">
                <a:solidFill>
                  <a:srgbClr val="0070C0"/>
                </a:solidFill>
              </a:rPr>
              <a:t>Am                    C                           D</a:t>
            </a:r>
          </a:p>
          <a:p>
            <a:r>
              <a:rPr lang="es-SV" sz="1000" dirty="0"/>
              <a:t>Una sonrisa dibuja mi rostro y sólo puedo decir.</a:t>
            </a:r>
          </a:p>
          <a:p>
            <a:endParaRPr lang="es-SV" sz="1000" dirty="0"/>
          </a:p>
          <a:p>
            <a:r>
              <a:rPr lang="es-SV" sz="1000" dirty="0">
                <a:solidFill>
                  <a:srgbClr val="0070C0"/>
                </a:solidFill>
              </a:rPr>
              <a:t>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Am  D                     Bm </a:t>
            </a:r>
          </a:p>
          <a:p>
            <a:r>
              <a:rPr lang="es-SV" sz="1000" b="1" dirty="0"/>
              <a:t>Hoy es un nuevo día, no necesito más,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Em                                 Am       D                                  G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Para decir que Tú me amas, fue suficiente despertar. </a:t>
            </a:r>
            <a:r>
              <a:rPr lang="es-SV" sz="1000" dirty="0"/>
              <a:t>(2 veces)</a:t>
            </a:r>
            <a:endParaRPr lang="es-SV" sz="1000" b="1" dirty="0"/>
          </a:p>
        </p:txBody>
      </p:sp>
    </p:spTree>
    <p:extLst>
      <p:ext uri="{BB962C8B-B14F-4D97-AF65-F5344CB8AC3E}">
        <p14:creationId xmlns:p14="http://schemas.microsoft.com/office/powerpoint/2010/main" val="801235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ÍNDICE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2" b="12512"/>
          <a:stretch>
            <a:fillRect/>
          </a:stretch>
        </p:blipFill>
        <p:spPr/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E1FAD9C9-15C2-4792-A315-AF786561D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958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3"/>
            <a:ext cx="435131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Agregar:</a:t>
            </a: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DIGO DE ALABAR – ATHENAS</a:t>
            </a: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VEN A JESÚS – DARWIN LECHLER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BONUS:</a:t>
            </a: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No te rindas</a:t>
            </a: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Rezo por ti – Luis Enrique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Ascoy</a:t>
            </a: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Quien ha encontrado un amigo – Hna. Glenda.</a:t>
            </a: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AGREGAR AL OTRO CANCIONERO:</a:t>
            </a:r>
          </a:p>
          <a:p>
            <a:pPr marL="171442" indent="-171442">
              <a:buFontTx/>
              <a:buChar char="-"/>
            </a:pP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SAN MIGUEL ARCÁNGEL – EN FE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5"/>
            <a:ext cx="41042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E                   </a:t>
            </a:r>
          </a:p>
          <a:p>
            <a:r>
              <a:rPr lang="es-SV" sz="1000" dirty="0">
                <a:latin typeface="Candara" panose="020E0502030303020204" pitchFamily="34" charset="0"/>
              </a:rPr>
              <a:t>De qué manera podría alabarte hoy mi Dios,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                                          E                                                A </a:t>
            </a:r>
          </a:p>
          <a:p>
            <a:r>
              <a:rPr lang="es-SV" sz="1000" dirty="0">
                <a:latin typeface="Candara" panose="020E0502030303020204" pitchFamily="34" charset="0"/>
              </a:rPr>
              <a:t>Si siento que todas mis fuerzas, se fueron por completo.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                         E </a:t>
            </a:r>
          </a:p>
          <a:p>
            <a:r>
              <a:rPr lang="es-SV" sz="1000" dirty="0">
                <a:latin typeface="Candara" panose="020E0502030303020204" pitchFamily="34" charset="0"/>
              </a:rPr>
              <a:t>Si estoy justo en medio de la tempestad,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                                      Bm                     E      D E</a:t>
            </a:r>
          </a:p>
          <a:p>
            <a:r>
              <a:rPr lang="es-SV" sz="1000" dirty="0">
                <a:latin typeface="Candara" panose="020E0502030303020204" pitchFamily="34" charset="0"/>
              </a:rPr>
              <a:t> En realidad deseo entregarme en oración.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E                               D  E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Te entrego mis manos, te entrego mi vida,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E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Quiero que entres a mi corazón,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      E                           A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Tómame en Tus manos… Y dame la vida.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dirty="0">
                <a:latin typeface="Candara" panose="020E0502030303020204" pitchFamily="34" charset="0"/>
              </a:rPr>
              <a:t>Mi humanidad no deja abrir mi corazón,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Lo hunde en la desesperanza y en el orgullo que es mi prisión.</a:t>
            </a:r>
          </a:p>
          <a:p>
            <a:r>
              <a:rPr lang="es-SV" sz="1000" dirty="0">
                <a:latin typeface="Candara" panose="020E0502030303020204" pitchFamily="34" charset="0"/>
              </a:rPr>
              <a:t>Y si estoy justo en medio de la tempestad,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En realidad deseo entregarme en oración.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E                               D  E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Te entrego mis manos, te entrego mi vida,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E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Quiero que entres a mi corazón,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                                   E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Tómame en Tus manos… Y dame la vida. </a:t>
            </a:r>
            <a:r>
              <a:rPr lang="es-SV" sz="1000" dirty="0">
                <a:latin typeface="Candara" panose="020E0502030303020204" pitchFamily="34" charset="0"/>
              </a:rPr>
              <a:t>(2 veces)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        E        A                       E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Te entrego mi vida, te entrego mi Ser. </a:t>
            </a:r>
            <a:r>
              <a:rPr lang="es-SV" sz="1000" dirty="0">
                <a:latin typeface="Candara" panose="020E0502030303020204" pitchFamily="34" charset="0"/>
              </a:rPr>
              <a:t>(4 veces) 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 Dm A </a:t>
            </a:r>
          </a:p>
          <a:p>
            <a:r>
              <a:rPr lang="es-SV" sz="1000" dirty="0">
                <a:latin typeface="Candara" panose="020E0502030303020204" pitchFamily="34" charset="0"/>
              </a:rPr>
              <a:t>Y dame la vida…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35101" y="309570"/>
            <a:ext cx="3853571" cy="19588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0" name="Rectángulo 9"/>
          <p:cNvSpPr/>
          <p:nvPr/>
        </p:nvSpPr>
        <p:spPr>
          <a:xfrm>
            <a:off x="476529" y="234999"/>
            <a:ext cx="2975019" cy="2447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SV" sz="1100" dirty="0">
                <a:solidFill>
                  <a:schemeClr val="tx1"/>
                </a:solidFill>
                <a:latin typeface="Calibri Light" panose="020F0302020204030204" pitchFamily="34" charset="0"/>
              </a:rPr>
              <a:t>PERDÓNAME SEÑOR | </a:t>
            </a:r>
            <a:r>
              <a:rPr lang="es-SV" sz="1051" dirty="0">
                <a:solidFill>
                  <a:srgbClr val="0070C0"/>
                </a:solidFill>
                <a:latin typeface="Arial Narrow" panose="020B0606020202030204" pitchFamily="34" charset="0"/>
              </a:rPr>
              <a:t>En Fe</a:t>
            </a:r>
            <a:endParaRPr lang="es-SV" sz="11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1" y="167423"/>
            <a:ext cx="366964" cy="366964"/>
          </a:xfrm>
          <a:prstGeom prst="flowChartConnector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451543" y="234995"/>
            <a:ext cx="837124" cy="2447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51" dirty="0">
                <a:latin typeface="HP Simplified" panose="020B0604020204020204" pitchFamily="34" charset="0"/>
              </a:rPr>
              <a:t>MARITO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19" name="Conector 18"/>
          <p:cNvSpPr/>
          <p:nvPr/>
        </p:nvSpPr>
        <p:spPr>
          <a:xfrm>
            <a:off x="328621" y="309570"/>
            <a:ext cx="88841" cy="8572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26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108732" y="334815"/>
            <a:ext cx="3853571" cy="195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Rectángulo 29"/>
          <p:cNvSpPr/>
          <p:nvPr/>
        </p:nvSpPr>
        <p:spPr>
          <a:xfrm>
            <a:off x="5163040" y="260244"/>
            <a:ext cx="2975019" cy="2447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SV" sz="1100" dirty="0">
                <a:solidFill>
                  <a:schemeClr val="tx1"/>
                </a:solidFill>
                <a:latin typeface="Calibri Light" panose="020F0302020204030204" pitchFamily="34" charset="0"/>
              </a:rPr>
              <a:t>TE HE ESTADO ESPERANDO | </a:t>
            </a:r>
            <a:r>
              <a:rPr lang="es-SV" sz="1051" dirty="0">
                <a:solidFill>
                  <a:srgbClr val="0070C0"/>
                </a:solidFill>
                <a:latin typeface="Arial Narrow" panose="020B0606020202030204" pitchFamily="34" charset="0"/>
              </a:rPr>
              <a:t>Daniel Poli</a:t>
            </a:r>
            <a:endParaRPr lang="es-SV" sz="11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63" y="192667"/>
            <a:ext cx="366964" cy="366964"/>
          </a:xfrm>
          <a:prstGeom prst="flowChartConnector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8138055" y="260239"/>
            <a:ext cx="837124" cy="2447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51" dirty="0">
                <a:latin typeface="HP Simplified" panose="020B0604020204020204" pitchFamily="34" charset="0"/>
              </a:rPr>
              <a:t>MARITO</a:t>
            </a:r>
          </a:p>
        </p:txBody>
      </p:sp>
      <p:sp>
        <p:nvSpPr>
          <p:cNvPr id="33" name="Conector 32"/>
          <p:cNvSpPr/>
          <p:nvPr/>
        </p:nvSpPr>
        <p:spPr>
          <a:xfrm>
            <a:off x="5015130" y="334815"/>
            <a:ext cx="88841" cy="8572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25712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37300" y="3081360"/>
            <a:ext cx="565709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-110847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ÍNDICE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26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14 CuadroTexto"/>
          <p:cNvSpPr txBox="1"/>
          <p:nvPr/>
        </p:nvSpPr>
        <p:spPr>
          <a:xfrm>
            <a:off x="112127" y="561491"/>
            <a:ext cx="2186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HP Simplified Light" panose="020B0404020204020204" pitchFamily="34" charset="0"/>
              </a:rPr>
              <a:t>INICIO: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Bendito, bendito…………………………….	03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Cantemos al amor de los amores…..	03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Alabemos al Santísimo…………………..	04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Adoremos………………………………………	04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Humildes gracias…………………….........	04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Se cierra el sagrario……………………….	04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Ya viene el Señor……………………………	05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Oh buen Jesús………………………………..	05</a:t>
            </a:r>
          </a:p>
          <a:p>
            <a:endParaRPr lang="es-ES" sz="1000" dirty="0">
              <a:latin typeface="HP Simplified Light" panose="020B0404020204020204" pitchFamily="34" charset="0"/>
            </a:endParaRPr>
          </a:p>
          <a:p>
            <a:r>
              <a:rPr lang="es-ES" sz="1000" b="1" dirty="0">
                <a:latin typeface="HP Simplified Light" panose="020B0404020204020204" pitchFamily="34" charset="0"/>
              </a:rPr>
              <a:t>ESPÍRITU SANTO:</a:t>
            </a:r>
            <a:endParaRPr lang="es-ES" sz="1000" dirty="0">
              <a:latin typeface="HP Simplified Light" panose="020B0404020204020204" pitchFamily="34" charset="0"/>
            </a:endParaRPr>
          </a:p>
          <a:p>
            <a:r>
              <a:rPr lang="es-ES" sz="1000" dirty="0">
                <a:latin typeface="HP Simplified Light" panose="020B0404020204020204" pitchFamily="34" charset="0"/>
              </a:rPr>
              <a:t>Dios está aquí………………………………..	07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Espíritu Santo………………………………...	07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Espíritu de Dios………………………………	07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Hay una unción………………………………	08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Ven Espíritu……………………………………	08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Espíritu Santo, te necesito……………..	08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Agua viva……………………………………….	09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Muévete en mí……………………………….	09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Espíritu de Dios………………………………	09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Dios sé que estás aquí…………………...	09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Ven a mí…………………………………………	10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Hoy en oración……………………………….	10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Tócame………………………………………….	11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Unción fresca…………………………………	11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Espíritu Santo de Dios…………………….	11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Esperando tu venida………………………	12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Vive en mí………………………………………	12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Lléname hoy…………………………………..	13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Espíritu Santo ven aquí…………………..13</a:t>
            </a:r>
          </a:p>
        </p:txBody>
      </p:sp>
      <p:sp>
        <p:nvSpPr>
          <p:cNvPr id="17" name="Redondear rectángulo de esquina diagonal 16"/>
          <p:cNvSpPr/>
          <p:nvPr/>
        </p:nvSpPr>
        <p:spPr>
          <a:xfrm>
            <a:off x="3215475" y="247711"/>
            <a:ext cx="952671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CATEGORÍAS</a:t>
            </a:r>
          </a:p>
        </p:txBody>
      </p:sp>
      <p:sp>
        <p:nvSpPr>
          <p:cNvPr id="18" name="Paralelogramo 17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REVELACIÓN DE DIOS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1" name="Paralelogramo 20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ÍNDICE</a:t>
            </a:r>
          </a:p>
        </p:txBody>
      </p:sp>
      <p:sp>
        <p:nvSpPr>
          <p:cNvPr id="22" name="Conector 21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Conector 2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5" name="Conector 2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4 CuadroTexto"/>
          <p:cNvSpPr txBox="1"/>
          <p:nvPr/>
        </p:nvSpPr>
        <p:spPr>
          <a:xfrm>
            <a:off x="122539" y="5251905"/>
            <a:ext cx="21865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HP Simplified Light" panose="020B0404020204020204" pitchFamily="34" charset="0"/>
              </a:rPr>
              <a:t>PERDÓN: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Perdón……………………………………………	15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Mi Getsemaní…………………………………	15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Razones para amarte…………………….	16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Quema mi vida……………………………….	16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El tronco de un árbol………………………	17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La mano de Dios…………………………….	17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48704" y="3081361"/>
            <a:ext cx="5657093" cy="549992"/>
          </a:xfrm>
          <a:prstGeom prst="rect">
            <a:avLst/>
          </a:prstGeom>
        </p:spPr>
      </p:pic>
      <p:sp>
        <p:nvSpPr>
          <p:cNvPr id="31" name="14 CuadroTexto"/>
          <p:cNvSpPr txBox="1"/>
          <p:nvPr/>
        </p:nvSpPr>
        <p:spPr>
          <a:xfrm>
            <a:off x="2398130" y="561491"/>
            <a:ext cx="218655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HP Simplified Light" panose="020B0404020204020204" pitchFamily="34" charset="0"/>
              </a:rPr>
              <a:t>Hacemos hoy un compromiso………..	18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Eran cien ovejas &amp; Un vaso nuevo….	18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Yo creo en las promesas de Dios……	18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Huellas…………………………………………..	19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Era un jueves………………………………….	19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Un apóstol más………………………………	20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Cuando vuelvas a casa…………………..	20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Búscale…………………………………………..	21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No basta………………………………………..	21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Tú eres mi Señor……………………………	22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¿A quién iré?.........................................	22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Sin Ti………………………………………………	23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¿A quién iré?.........................................	23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Sólo lléname………………………………….	24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Nada me separará………………………….	24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Perdóname Señor………………………….	24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El poder del cristiano……………………..	25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Taller de almas………………………………	25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 tu amor…………………………………..…	26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Dame tu mano……………………………….	26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Quiero tocar el borde de tu manto…	26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Nadie te ama como yo……………………	27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Paz en la tormenta…………………………	27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Me amas………………………………………..	28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Razón de vivir…………………………………	28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Debes primero perdonar………………..	29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Dame un nuevo corazón………………..	29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Si tanto me amó…………………………….	29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Aquí hay alguien…………………………….	30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Pon tus manos sobre mí………………..	30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 Jesús…………………………………………	31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Llora si quieres llorar……………………..	31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El amor de Dios………………………………	32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Te esperaré……………………………………	32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Pedro……………………………………………..	33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Quién era……………………………………….	33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Jesucristo mi único amor……………….	34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3591" y="3081361"/>
            <a:ext cx="5657093" cy="549992"/>
          </a:xfrm>
          <a:prstGeom prst="rect">
            <a:avLst/>
          </a:prstGeom>
        </p:spPr>
      </p:pic>
      <p:sp>
        <p:nvSpPr>
          <p:cNvPr id="34" name="14 CuadroTexto"/>
          <p:cNvSpPr txBox="1"/>
          <p:nvPr/>
        </p:nvSpPr>
        <p:spPr>
          <a:xfrm>
            <a:off x="4643015" y="561485"/>
            <a:ext cx="21865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HP Simplified Light" panose="020B0404020204020204" pitchFamily="34" charset="0"/>
              </a:rPr>
              <a:t>Te entrego mis manos…………………..	34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Dime………………………………………………	35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Escúchame…………………………………….	36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Por ti………………………………………………	37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Si estás perdiendo la fe………………….	37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Corazón de barro……………………………	38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Nada me separará………………………….	38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Escucha mi oración………………………..	39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Algo en mí………………………………………	39</a:t>
            </a:r>
          </a:p>
          <a:p>
            <a:endParaRPr lang="es-ES" sz="1000" dirty="0">
              <a:latin typeface="HP Simplified Light" panose="020B0404020204020204" pitchFamily="34" charset="0"/>
            </a:endParaRPr>
          </a:p>
          <a:p>
            <a:endParaRPr lang="es-ES" sz="1000" dirty="0">
              <a:latin typeface="HP Simplified Light" panose="020B0404020204020204" pitchFamily="34" charset="0"/>
            </a:endParaRPr>
          </a:p>
        </p:txBody>
      </p:sp>
      <p:sp>
        <p:nvSpPr>
          <p:cNvPr id="35" name="14 CuadroTexto"/>
          <p:cNvSpPr txBox="1"/>
          <p:nvPr/>
        </p:nvSpPr>
        <p:spPr>
          <a:xfrm>
            <a:off x="4643015" y="2037757"/>
            <a:ext cx="218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HP Simplified Light" panose="020B0404020204020204" pitchFamily="34" charset="0"/>
              </a:rPr>
              <a:t>ADORACIÓN: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Hoy te alabo Dios…………………………..	42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Quiero adorarte……………………………..	42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Dios está aquí………………………………..	42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Ser un adorador……………………………..	43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Ángeles de Dios……………………………..	43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Corónate……………………………………..…	43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Santo, Santo…………………………………..	44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Acto de Fe………………………………………	44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Rey de reyes…………………………………..	44</a:t>
            </a:r>
          </a:p>
          <a:p>
            <a:endParaRPr lang="es-ES" sz="1000" dirty="0">
              <a:latin typeface="HP Simplified Light" panose="020B0404020204020204" pitchFamily="34" charset="0"/>
            </a:endParaRPr>
          </a:p>
          <a:p>
            <a:endParaRPr lang="es-ES" sz="1000" dirty="0">
              <a:latin typeface="HP Simplified Light" panose="020B0404020204020204" pitchFamily="34" charset="0"/>
            </a:endParaRPr>
          </a:p>
        </p:txBody>
      </p:sp>
      <p:sp>
        <p:nvSpPr>
          <p:cNvPr id="37" name="14 CuadroTexto"/>
          <p:cNvSpPr txBox="1"/>
          <p:nvPr/>
        </p:nvSpPr>
        <p:spPr>
          <a:xfrm>
            <a:off x="6929018" y="561486"/>
            <a:ext cx="2186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HP Simplified Light" panose="020B0404020204020204" pitchFamily="34" charset="0"/>
              </a:rPr>
              <a:t>INICIO: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Hacemos hoy un compromiso………..	18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Eran cien ovejas &amp; Un vaso nuevo….	18</a:t>
            </a:r>
          </a:p>
          <a:p>
            <a:r>
              <a:rPr lang="es-ES" sz="1000" dirty="0">
                <a:latin typeface="HP Simplified Light" panose="020B0404020204020204" pitchFamily="34" charset="0"/>
              </a:rPr>
              <a:t>Yo creo en las promesas de Dios……	18</a:t>
            </a:r>
          </a:p>
        </p:txBody>
      </p:sp>
    </p:spTree>
    <p:extLst>
      <p:ext uri="{BB962C8B-B14F-4D97-AF65-F5344CB8AC3E}">
        <p14:creationId xmlns:p14="http://schemas.microsoft.com/office/powerpoint/2010/main" val="14637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48"/>
            <a:ext cx="4072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          F                G                                           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mí, Espíritu de Dios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                    F                  G                 Am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mí, Santo Espíritu de Dios, ven a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Em  F              G         F     Em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Clama mi alma: Ven a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              F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Cúbreme, Espíritu de Dios,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C                              F         G                    Am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y cúbreme, toca mi alma llena mi corazón,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F               G  F Em G       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Abraza mi espíritu, ven a mí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                               G                     F              G                       Am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Espíritu de Dios, toca mi mente mi boca y mi corazón,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G                           F                    G              Am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Arráncame esto que siento que no me deja orar,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G                F     G                  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me oprime la vida. (2 veces)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C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la vida.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Fuego de amor, ven enciende mi corazón.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Dulce luz, ven ilumina mi oscuridad. Aquí estoy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Desesperado, ven a mí.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Espíritu de Dios…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65910" y="424227"/>
            <a:ext cx="583841" cy="30909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643643" y="449216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1051" dirty="0">
                <a:solidFill>
                  <a:schemeClr val="bg1"/>
                </a:solidFill>
              </a:rPr>
              <a:t>-3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49" y="507276"/>
            <a:ext cx="3502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E                       B                   C#m                    B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Derrama el poder, el ayudador manda tu aliento 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      B                            C#m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Yo ya no puedo andar, me cuesta caminar,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B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Manda tu aliento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B           C#m       D 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Derrama tu fuego, sobre mí, Dios.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E                B                           C#m   B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Derrama tu fuego, Señor. Derrama tu fuego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E                B                        C#m    B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Derrama tu fuego, Señor. Derrama tu fuego,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E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Derrámalo.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VEN A MÍ</a:t>
            </a:r>
          </a:p>
        </p:txBody>
      </p:sp>
      <p:sp>
        <p:nvSpPr>
          <p:cNvPr id="36" name="Conector 3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Redondear rectángulo de esquina diagonal 36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8" name="Paralelogramo 37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Kerygma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39" name="Paralelogramo 38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DERRAMA TU FUEGO</a:t>
            </a:r>
          </a:p>
        </p:txBody>
      </p:sp>
      <p:sp>
        <p:nvSpPr>
          <p:cNvPr id="40" name="Conector 39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1" name="Conector 4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2" name="Conector 41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3" name="Imagen 42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4" name="Conector 4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5" name="Imagen 44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5 CuadroTexto">
            <a:extLst>
              <a:ext uri="{FF2B5EF4-FFF2-40B4-BE49-F238E27FC236}">
                <a16:creationId xmlns:a16="http://schemas.microsoft.com/office/drawing/2014/main" xmlns="" id="{E03658AD-7C60-45E5-BEE1-B6D74B280196}"/>
              </a:ext>
            </a:extLst>
          </p:cNvPr>
          <p:cNvSpPr txBox="1"/>
          <p:nvPr/>
        </p:nvSpPr>
        <p:spPr>
          <a:xfrm>
            <a:off x="5010191" y="3440181"/>
            <a:ext cx="3502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A                              D                     E         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Su Espíritu está aquí, moviéndose, sanándome.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    D                    E                     A                     G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Su Espíritu está aquí, paseándose con su poder. (2 veces)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A        D                             E                          A              E/G#    F#m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Levantemos todos las manos y que su fuego nos sane a todos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Bm                   E                    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Y que el temor y que la duda no estén más aquí.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</a:p>
        </p:txBody>
      </p:sp>
      <p:sp>
        <p:nvSpPr>
          <p:cNvPr id="30" name="Redondear rectángulo de esquina diagonal 36">
            <a:extLst>
              <a:ext uri="{FF2B5EF4-FFF2-40B4-BE49-F238E27FC236}">
                <a16:creationId xmlns:a16="http://schemas.microsoft.com/office/drawing/2014/main" xmlns="" id="{9F438667-BB9C-486D-A0A6-0A0A7A4F3A90}"/>
              </a:ext>
            </a:extLst>
          </p:cNvPr>
          <p:cNvSpPr/>
          <p:nvPr/>
        </p:nvSpPr>
        <p:spPr>
          <a:xfrm>
            <a:off x="7902540" y="3180616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xmlns="" id="{A71BC4B7-9841-4427-A8B6-FCE538B93AB2}"/>
              </a:ext>
            </a:extLst>
          </p:cNvPr>
          <p:cNvSpPr/>
          <p:nvPr/>
        </p:nvSpPr>
        <p:spPr>
          <a:xfrm>
            <a:off x="5082117" y="3354477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Francisco Lemus</a:t>
            </a:r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xmlns="" id="{36523B2A-F17B-410F-A491-577F3BD587C5}"/>
              </a:ext>
            </a:extLst>
          </p:cNvPr>
          <p:cNvSpPr/>
          <p:nvPr/>
        </p:nvSpPr>
        <p:spPr>
          <a:xfrm>
            <a:off x="5114048" y="3180619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SU ESPÍRITU ESTÁ AQUÍ</a:t>
            </a:r>
          </a:p>
        </p:txBody>
      </p:sp>
      <p:sp>
        <p:nvSpPr>
          <p:cNvPr id="33" name="Conector 39">
            <a:extLst>
              <a:ext uri="{FF2B5EF4-FFF2-40B4-BE49-F238E27FC236}">
                <a16:creationId xmlns:a16="http://schemas.microsoft.com/office/drawing/2014/main" xmlns="" id="{2EFC35B1-DE0C-4C15-897C-B149F7316A19}"/>
              </a:ext>
            </a:extLst>
          </p:cNvPr>
          <p:cNvSpPr/>
          <p:nvPr/>
        </p:nvSpPr>
        <p:spPr>
          <a:xfrm>
            <a:off x="5101721" y="322061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6" name="Imagen 45">
            <a:hlinkClick r:id="rId8"/>
            <a:extLst>
              <a:ext uri="{FF2B5EF4-FFF2-40B4-BE49-F238E27FC236}">
                <a16:creationId xmlns:a16="http://schemas.microsoft.com/office/drawing/2014/main" xmlns="" id="{DA461BF9-2D9B-4C55-B1B1-D9E2F08A92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10188" y="3125534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1616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48"/>
            <a:ext cx="4072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             D               E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mí, Espíritu de Dios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                     D                  E              F#m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mí, Santo Espíritu de Dios, ven a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C#m D              E    D   C#m  E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Clama mi alma: Ven a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A                     D              E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Cúbreme, Espíritu de Dios,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A                              D         E                   F#m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y cúbreme, toca mi alma llena mi corazón,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C#m D               E  D C#m E       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Abraza mi espíritu, ven a mí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A                            E                     D              E           F           F#m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Espíritu de Dios, toca mi mente mi boca y mi corazón,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E                           D                      E         F     F#m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Arráncame esto que siento que no me deja orar,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E                D     E                  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me oprime la vida. (2 veces)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la vida.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Fuego de amor, ven enciende mi corazón.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Dulce luz, ven ilumina mi oscuridad. Aquí estoy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Desesperado, ven a mí.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Espíritu de Dios…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49" y="507276"/>
            <a:ext cx="3502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E                       B                   C#m                    B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Derrama el poder, el ayudador manda tu aliento 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      B                            C#m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Yo ya no puedo andar, me cuesta caminar,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B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Manda tu aliento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B           C#m       D 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Derrama tu fuego, sobre mí, Dios.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E                B                           C#m   B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Derrama tu fuego, Señor. Derrama tu fuego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E                B                        C#m    B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Derrama tu fuego, Señor. Derrama tu fuego, sobre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E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Derrámalo.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VEN A MÍ</a:t>
            </a:r>
          </a:p>
        </p:txBody>
      </p:sp>
      <p:sp>
        <p:nvSpPr>
          <p:cNvPr id="36" name="Conector 3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Redondear rectángulo de esquina diagonal 36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8" name="Paralelogramo 37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Kerygma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39" name="Paralelogramo 38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DERRAMA TU FUEGO</a:t>
            </a:r>
          </a:p>
        </p:txBody>
      </p:sp>
      <p:sp>
        <p:nvSpPr>
          <p:cNvPr id="40" name="Conector 39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1" name="Conector 4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2" name="Conector 41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3" name="Imagen 4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4" name="Conector 4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5" name="Imagen 44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5 CuadroTexto">
            <a:extLst>
              <a:ext uri="{FF2B5EF4-FFF2-40B4-BE49-F238E27FC236}">
                <a16:creationId xmlns:a16="http://schemas.microsoft.com/office/drawing/2014/main" xmlns="" id="{E03658AD-7C60-45E5-BEE1-B6D74B280196}"/>
              </a:ext>
            </a:extLst>
          </p:cNvPr>
          <p:cNvSpPr txBox="1"/>
          <p:nvPr/>
        </p:nvSpPr>
        <p:spPr>
          <a:xfrm>
            <a:off x="5010191" y="3440181"/>
            <a:ext cx="3502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A                              D                     E         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Su Espíritu está aquí, moviéndose, sanándome.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    D                    E                     A                     G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Su Espíritu está aquí, paseándose con su poder. (2 veces)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A        D                             E                          A              E/G#    F#m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Levantemos todos las manos y que su fuego nos sane a todos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Bm                   E                    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Y que el temor y que la duda no estén más aquí.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</a:p>
        </p:txBody>
      </p:sp>
      <p:sp>
        <p:nvSpPr>
          <p:cNvPr id="30" name="Redondear rectángulo de esquina diagonal 36">
            <a:extLst>
              <a:ext uri="{FF2B5EF4-FFF2-40B4-BE49-F238E27FC236}">
                <a16:creationId xmlns:a16="http://schemas.microsoft.com/office/drawing/2014/main" xmlns="" id="{9F438667-BB9C-486D-A0A6-0A0A7A4F3A90}"/>
              </a:ext>
            </a:extLst>
          </p:cNvPr>
          <p:cNvSpPr/>
          <p:nvPr/>
        </p:nvSpPr>
        <p:spPr>
          <a:xfrm>
            <a:off x="7902540" y="3180616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xmlns="" id="{A71BC4B7-9841-4427-A8B6-FCE538B93AB2}"/>
              </a:ext>
            </a:extLst>
          </p:cNvPr>
          <p:cNvSpPr/>
          <p:nvPr/>
        </p:nvSpPr>
        <p:spPr>
          <a:xfrm>
            <a:off x="5082117" y="3354477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Francisco Lemus</a:t>
            </a:r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xmlns="" id="{36523B2A-F17B-410F-A491-577F3BD587C5}"/>
              </a:ext>
            </a:extLst>
          </p:cNvPr>
          <p:cNvSpPr/>
          <p:nvPr/>
        </p:nvSpPr>
        <p:spPr>
          <a:xfrm>
            <a:off x="5114048" y="3180619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SU ESPÍRITU ESTÁ AQUÍ</a:t>
            </a:r>
          </a:p>
        </p:txBody>
      </p:sp>
      <p:sp>
        <p:nvSpPr>
          <p:cNvPr id="33" name="Conector 39">
            <a:extLst>
              <a:ext uri="{FF2B5EF4-FFF2-40B4-BE49-F238E27FC236}">
                <a16:creationId xmlns:a16="http://schemas.microsoft.com/office/drawing/2014/main" xmlns="" id="{2EFC35B1-DE0C-4C15-897C-B149F7316A19}"/>
              </a:ext>
            </a:extLst>
          </p:cNvPr>
          <p:cNvSpPr/>
          <p:nvPr/>
        </p:nvSpPr>
        <p:spPr>
          <a:xfrm>
            <a:off x="5101721" y="322061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6" name="Imagen 45">
            <a:hlinkClick r:id="rId7"/>
            <a:extLst>
              <a:ext uri="{FF2B5EF4-FFF2-40B4-BE49-F238E27FC236}">
                <a16:creationId xmlns:a16="http://schemas.microsoft.com/office/drawing/2014/main" xmlns="" id="{DA461BF9-2D9B-4C55-B1B1-D9E2F08A92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10188" y="3125534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7837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47"/>
            <a:ext cx="40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F#m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A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Tócame, Espíritu Santo. Tócame Espíritu de Dios,</a:t>
            </a:r>
          </a:p>
          <a:p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B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yo quiero sentir la fuerza de tu amor,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A                     B             Am E B E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y tócame Espíritu de Dios.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Lléname, Espíritu Santo. Tócame Espíritu de Dios,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yo quiero sentir la fuerza de tu amor,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Ven y lléname Espíritu de Dios.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13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29769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                       D             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Ahora que estoy en tu presencia,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Am                     C        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No puedo olvidar esa promesa: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Bm                                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Que todo lo que te pida en oración me lo darás,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Am                  C          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Y un poquito  tu atención quiero llamar. 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G                                     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Una unción fresca de lo alto,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mi vida llene hoy,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Am                   C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descienda tu Espíritu Señor,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G                                    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corran ríos de agua viva, por todo mi interior,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Am               C                     D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Y que en mí sólo se refleje tu amor.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Ahora que estoy en tu presencia,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No puedo olvidar esa promesa: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Que todo lo que te pida en oración me lo darás,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Y un poquito  tu atención quiero llamar.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Segundo coro: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 – Cm, Em – D, Am- C- D, D#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G#                                         Fm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Una unción fresca de lo alto,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mi vida llene hoy,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C#             D#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descienda tu Espíritu Señor,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G#                                        Fm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Que corran ríos de agua viva, por todo mi interior,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C#                     D#    G#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Y que en mí sólo se refleje tu amor. 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(2 veces)</a:t>
            </a:r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TÓCAME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UNCIÓN FRESCA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42" name="14 CuadroTexto"/>
          <p:cNvSpPr txBox="1"/>
          <p:nvPr/>
        </p:nvSpPr>
        <p:spPr>
          <a:xfrm>
            <a:off x="326963" y="2520337"/>
            <a:ext cx="407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Em            C            D               B7      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Espíritu, Espíritu, Espíritu Santo de Dios.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 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Am                 D    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controlar todo mi ser,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Am   B7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dirigir toda mi vida.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Am                          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También mi pensar y mi actuar,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F#     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Mi sentir y mi caminar.</a:t>
            </a:r>
          </a:p>
        </p:txBody>
      </p:sp>
      <p:sp>
        <p:nvSpPr>
          <p:cNvPr id="43" name="Redondear rectángulo de esquina diagonal 42"/>
          <p:cNvSpPr/>
          <p:nvPr/>
        </p:nvSpPr>
        <p:spPr>
          <a:xfrm>
            <a:off x="3215478" y="2268003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395055" y="2441865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Padre Marcelo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Rossi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5" name="Paralelogramo 44"/>
          <p:cNvSpPr/>
          <p:nvPr/>
        </p:nvSpPr>
        <p:spPr>
          <a:xfrm>
            <a:off x="426986" y="2268008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SANTO DE DIOS</a:t>
            </a:r>
          </a:p>
        </p:txBody>
      </p:sp>
      <p:sp>
        <p:nvSpPr>
          <p:cNvPr id="46" name="Conector 45"/>
          <p:cNvSpPr/>
          <p:nvPr/>
        </p:nvSpPr>
        <p:spPr>
          <a:xfrm>
            <a:off x="414658" y="2308002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7" name="Conector 46"/>
          <p:cNvSpPr/>
          <p:nvPr/>
        </p:nvSpPr>
        <p:spPr>
          <a:xfrm>
            <a:off x="414658" y="2308002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8" name="Conector 47"/>
          <p:cNvSpPr/>
          <p:nvPr/>
        </p:nvSpPr>
        <p:spPr>
          <a:xfrm>
            <a:off x="414658" y="2308002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9" name="Conector 48"/>
          <p:cNvSpPr/>
          <p:nvPr/>
        </p:nvSpPr>
        <p:spPr>
          <a:xfrm>
            <a:off x="414658" y="2308002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0" name="Imagen 49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2212921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359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42"/>
            <a:ext cx="407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C                           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Esperando tu venida, esperando por tu amor,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F                                                           Fm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En medio de tanto dolor, de tanta angustia y desesperación.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C                               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Así llegas a mi vida, sorprendiéndome otra vez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F                                              Fm                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Como un fuego que me quema, esa paz en la tormenta.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C                                       Am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 guíame, Espíritu Santo sálvame,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F                Dm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Gsus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un mundo de dolor y desesperación.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C                                        Am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 sáname, Espíritu Santo libérame,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F                  Dm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Gsus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G  C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un mundo de dolor y desesperación.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Rompe mis cadenas, desata nudos que me apresan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Y me impiden ver el brillo de Tu santidad.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Y así podré alcanzar la corona que has de dar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 aquel que sea ejemplo de fidelidad.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 guíame, Espíritu Santo sálvame…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9"/>
            <a:ext cx="32976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G              C               D   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Vive en mí, oh Espíritu de Dios fluye en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C                         D                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Con tu fuerza, con tu amor que te pueda ver,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C                     D    C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Obrando sobre mí con poder. (2 veces)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C                             D       G    D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Con tus fuentes de agua eterna purifícame,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C               D           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En tu fuego inextinguible vivifícame,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C                       D         G     D        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Yo no quiero sólo un toque especial de Ti,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C                      D           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Santo Espíritu quiero que vivas en mí.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AUTORES: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Jorge Núñez, Marcial Patiño, Amado Rojas.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ESPERANDO TU VENIDA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Miguel Horacio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VIVE  EN MÍ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776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50"/>
            <a:ext cx="407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Envía sobre mí, tu Santo Espíritu,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E               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Renueva hoy mi corazón.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    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Derrama sobre mí, el fuego de la unción,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A                                          E 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Quémame por dentro, moldéame Señor.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            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           E</a:t>
            </a:r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Quiero sentir, quiero vivir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D            A                        F#m                B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Una experiencia nueva, que me acerque más a Ti.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A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A                    E  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Lléname hoy Señor, inunda todo mi ser,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            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A                         B</a:t>
            </a:r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Fluye en mi interior, cámbiame, transfórmame.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Derrama sobre mí, el fuego de la unción.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Quémame por dentro, moldéame Señor.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Quiero sentir, quiero vivir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Una experiencia nueva, que me acerque más a Ti.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Lléname hoy Señor…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Envía sobre mí, tu Santo Espíritu.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65910" y="424227"/>
            <a:ext cx="583841" cy="30909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643643" y="449216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1051" dirty="0">
                <a:solidFill>
                  <a:schemeClr val="bg1"/>
                </a:solidFill>
              </a:rPr>
              <a:t>-1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15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81"/>
            <a:ext cx="329769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                        G/Em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Santo, ven aquí,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    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Santo, ven aquí,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D7                 G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Quiero vivir, quiero ser feliz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A          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Con tu poder dentro de mí.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                            G/Em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Ahora sé lo que es vivir,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A               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Puedo reír, puedo cantar,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D7 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Ahora sé que yo puedo amar,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A            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Con tu poder dentro de mí.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Hermano, ¿quieres vivir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La Gloria del Señor?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Acepta pues esta bendición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Que será tu salvación.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Levanta ya tus brazos,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Cierra ya los ojos.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Alégrate hermano,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Llénate de gozo.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VARIOS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Siervos del Altísimo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LLÉNAME HOY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SANTO VEN AQUÍ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3752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50"/>
            <a:ext cx="40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G   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Espíritu de Dios,  Espíritu Santo.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G          D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Espíritu de Dios,  Espíritu Santo.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G                   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Mi alma tiene sed de Ti, mi alma tiene sed. (2 veces)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D      G              A 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G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 ven a arder, derrama tu fuego y tu poder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G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Actúa en mí, actúa en mí, actúa en mí.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/Espíritu de Dios, Espíritu Santo/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Mi alma tiene sed de Ti, mi alma tiene sed de Ti.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 ven a arder, derrama tu fuego y tu poder.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Actúa en mí, actúa en mí, actúa en mí.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G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A</a:t>
            </a:r>
          </a:p>
          <a:p>
            <a:r>
              <a:rPr lang="es-ES" sz="1000" i="1" dirty="0">
                <a:latin typeface="Calibri" panose="020F0502020204030204" pitchFamily="34" charset="0"/>
                <a:cs typeface="Segoe UI" panose="020B0502040204020203" pitchFamily="34" charset="0"/>
              </a:rPr>
              <a:t>Estás derramando la unción aquí. ( 4 veces)</a:t>
            </a:r>
          </a:p>
          <a:p>
            <a:endParaRPr lang="es-ES" sz="1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Espíritu Santo ven a arder, derrama tu fuego y tu poder.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Actúa en mí, actúa en mí, actúa en mí.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/Espíritu de Dios, Espíritu Santo/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16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81"/>
            <a:ext cx="3297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             A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Espíritu Santo ven, habla en mí.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             A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Espíritu Santo ven, ora en mí. (2 veces)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D/F#        G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sanar, ven a liberar,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D/F#  A 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Nuestros corazones de toda opresión.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D/F#                   G  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Ven a transformar, ven a incendiar,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    E                      A          G A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Trae el fuego del cielo a este lugar.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D                        A/C#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/A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Incendia mi alma,       incendia mi alma,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G                D/F#       A7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Incendia mi alma, Señor.</a:t>
            </a:r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 (2 veces)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Athenas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Vénica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SANTO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P.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Fábio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de Melo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INCENDIA MI ALMA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552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ADORACIÓN</a:t>
            </a: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18" b="13718"/>
          <a:stretch/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1139BD9B-3AD9-4A27-88AA-D4CA487BD4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1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269226" y="430231"/>
            <a:ext cx="583841" cy="309092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46959" y="455220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  <a:latin typeface="HP Simplified Light" panose="020B0404020204020204" pitchFamily="34" charset="0"/>
              </a:rPr>
              <a:t>-01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50"/>
            <a:ext cx="43513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G, Em; Bm, Am; Em, Bm; Am, D7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G           C         D     G        C                D  Bm </a:t>
            </a:r>
          </a:p>
          <a:p>
            <a:r>
              <a:rPr lang="es-SV" sz="1000" dirty="0"/>
              <a:t>Hoy te alabo Dios, digno de adoración,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C                 D                 G             F         C   Em Am</a:t>
            </a:r>
          </a:p>
          <a:p>
            <a:r>
              <a:rPr lang="es-SV" sz="1000" dirty="0"/>
              <a:t>Hoy levanto mis manos, con un gozo en mi ser.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Am  G                   Cm                 D</a:t>
            </a:r>
          </a:p>
          <a:p>
            <a:r>
              <a:rPr lang="es-SV" sz="1000" dirty="0"/>
              <a:t>Te alabo Dios, por los siglos de los siglos,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C   D     C D  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#     C  D    G</a:t>
            </a:r>
          </a:p>
          <a:p>
            <a:r>
              <a:rPr lang="es-SV" sz="1000" dirty="0"/>
              <a:t>Amén, amén, amén , amén. (3 veces)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C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Dm    F               G</a:t>
            </a:r>
          </a:p>
          <a:p>
            <a:r>
              <a:rPr lang="es-SV" sz="1000" dirty="0"/>
              <a:t>Quiero postrarme, hoy ante Ti, para entregarte mi corazón.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F    G                 Em Am                 Dm    G                   C</a:t>
            </a:r>
          </a:p>
          <a:p>
            <a:r>
              <a:rPr lang="es-SV" sz="1000" dirty="0"/>
              <a:t>Yo tengo poco, poco que dar, Tú eres el grande, yo pobre soy.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C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      Dm                  F                 G</a:t>
            </a:r>
          </a:p>
          <a:p>
            <a:r>
              <a:rPr lang="es-SV" sz="1000" b="1" dirty="0"/>
              <a:t>Quiero adorarte, quiero adorarte, quiero adorarte con todo mi corazón.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C                            Em</a:t>
            </a:r>
          </a:p>
          <a:p>
            <a:r>
              <a:rPr lang="es-SV" sz="1000" b="1" dirty="0"/>
              <a:t>Quiero adorarte, quiero adorarte Señor,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Dm         F                        G</a:t>
            </a:r>
          </a:p>
          <a:p>
            <a:r>
              <a:rPr lang="es-SV" sz="1000" b="1" dirty="0"/>
              <a:t>Ahora que estamos frente a frente Tú y yo.</a:t>
            </a:r>
          </a:p>
          <a:p>
            <a:endParaRPr lang="es-SV" sz="1000" dirty="0"/>
          </a:p>
          <a:p>
            <a:r>
              <a:rPr lang="es-SV" sz="1000" dirty="0"/>
              <a:t>Eres mi amigo, eres mi Dios, vengo a contarte cómo estoy.</a:t>
            </a:r>
          </a:p>
          <a:p>
            <a:r>
              <a:rPr lang="es-SV" sz="1000" dirty="0"/>
              <a:t>En tu presencia quiero estar, no creo que exista sitio mejor.</a:t>
            </a:r>
          </a:p>
          <a:p>
            <a:endParaRPr lang="es-SV" sz="1000" dirty="0"/>
          </a:p>
          <a:p>
            <a:r>
              <a:rPr lang="es-SV" sz="1000" b="1" dirty="0"/>
              <a:t>Quiero adorarte, quiero adorarte, </a:t>
            </a:r>
          </a:p>
          <a:p>
            <a:r>
              <a:rPr lang="es-SV" sz="1000" b="1" dirty="0"/>
              <a:t>quiero adorarte con todo mi corazón.</a:t>
            </a:r>
          </a:p>
          <a:p>
            <a:r>
              <a:rPr lang="es-SV" sz="1000" b="1" dirty="0"/>
              <a:t>Quiero adorarte, quiero adorarte Señor,</a:t>
            </a:r>
          </a:p>
          <a:p>
            <a:r>
              <a:rPr lang="es-SV" sz="1000" b="1" dirty="0"/>
              <a:t>Ahora que estamos frente a frente Tú y yo.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Am                   C                    Am                C</a:t>
            </a:r>
          </a:p>
          <a:p>
            <a:r>
              <a:rPr lang="es-SV" sz="1000" dirty="0"/>
              <a:t>Como aquellos reyes magos, que viajaron del oriente,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Am                C                   Am               C</a:t>
            </a:r>
          </a:p>
          <a:p>
            <a:r>
              <a:rPr lang="es-SV" sz="1000" dirty="0"/>
              <a:t>Y dejando sus palacios hacia Ti fueron guiados,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Dm                         F                    Dm                   F</a:t>
            </a:r>
          </a:p>
          <a:p>
            <a:r>
              <a:rPr lang="es-SV" sz="1000" dirty="0"/>
              <a:t>Y como aquellos pastores que humildes se postraron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Dm                F                           G            A</a:t>
            </a:r>
          </a:p>
          <a:p>
            <a:r>
              <a:rPr lang="es-SV" sz="1000" dirty="0"/>
              <a:t>Y tus ángeles cantaron: Gloria a Dios! A Dios!.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D </a:t>
            </a:r>
          </a:p>
          <a:p>
            <a:r>
              <a:rPr lang="es-SV" sz="1000" dirty="0"/>
              <a:t>Quiero postrarme, hoy ante Ti, para entregarte mi corazón.</a:t>
            </a:r>
          </a:p>
          <a:p>
            <a:r>
              <a:rPr lang="es-SV" sz="1000" dirty="0"/>
              <a:t>Yo tengo poco, poco que dar, Tú eres el grande, yo pobre soy.</a:t>
            </a:r>
          </a:p>
          <a:p>
            <a:endParaRPr lang="es-SV" sz="1000" dirty="0"/>
          </a:p>
          <a:p>
            <a:r>
              <a:rPr lang="es-SV" sz="1000" b="1" dirty="0"/>
              <a:t>Quiero adorarte, quiero adorarte…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18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HOY TE ALABO DIOS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VARIOS</a:t>
            </a:r>
            <a:endParaRPr lang="es-SV" sz="1000" dirty="0">
              <a:solidFill>
                <a:srgbClr val="002060"/>
              </a:solidFill>
              <a:latin typeface="HP Simplified Light" panose="020B04040202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QUIERO ADORARTE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6" name="14 CuadroTexto"/>
          <p:cNvSpPr txBox="1"/>
          <p:nvPr/>
        </p:nvSpPr>
        <p:spPr>
          <a:xfrm>
            <a:off x="330810" y="2494843"/>
            <a:ext cx="43513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F      C                           F               C</a:t>
            </a:r>
          </a:p>
          <a:p>
            <a:r>
              <a:rPr lang="es-SV" sz="1000" dirty="0"/>
              <a:t>Dios está aquí, su presencia siento en mi,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F   C         F C      F  C       Dm</a:t>
            </a:r>
          </a:p>
          <a:p>
            <a:r>
              <a:rPr lang="es-SV" sz="1000" dirty="0"/>
              <a:t>Dale honra, poder y gloria, aleluya.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F       C  C7               F       Fm</a:t>
            </a:r>
          </a:p>
          <a:p>
            <a:r>
              <a:rPr lang="es-SV" sz="1000" dirty="0"/>
              <a:t>Y a su majestad, alzo mis manos….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            Dm              G         F G C</a:t>
            </a:r>
          </a:p>
          <a:p>
            <a:r>
              <a:rPr lang="es-SV" sz="1000" dirty="0"/>
              <a:t>Señor te amo, te alabo y te adoro… Aleluya.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Cristo está aquí, su presencia siento en mi,</a:t>
            </a:r>
          </a:p>
          <a:p>
            <a:r>
              <a:rPr lang="es-SV" sz="1000" dirty="0"/>
              <a:t>Dale honra, poder y gloria, aleluya.</a:t>
            </a:r>
          </a:p>
          <a:p>
            <a:r>
              <a:rPr lang="es-SV" sz="1000" dirty="0"/>
              <a:t>Y a su majestad, alzo mis manos….</a:t>
            </a:r>
          </a:p>
          <a:p>
            <a:r>
              <a:rPr lang="es-SV" sz="1000" dirty="0"/>
              <a:t>Señor te amo, te alabo y te adoro… Aleluya.</a:t>
            </a:r>
          </a:p>
        </p:txBody>
      </p:sp>
      <p:sp>
        <p:nvSpPr>
          <p:cNvPr id="29" name="Redondear rectángulo de esquina diagonal 28"/>
          <p:cNvSpPr/>
          <p:nvPr/>
        </p:nvSpPr>
        <p:spPr>
          <a:xfrm>
            <a:off x="3219318" y="2242507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398895" y="2416368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430826" y="2242510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DIOS ESTÁ AQUÍ</a:t>
            </a:r>
          </a:p>
        </p:txBody>
      </p:sp>
      <p:sp>
        <p:nvSpPr>
          <p:cNvPr id="32" name="Conector 31"/>
          <p:cNvSpPr/>
          <p:nvPr/>
        </p:nvSpPr>
        <p:spPr>
          <a:xfrm>
            <a:off x="418499" y="22825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32"/>
          <p:cNvSpPr/>
          <p:nvPr/>
        </p:nvSpPr>
        <p:spPr>
          <a:xfrm>
            <a:off x="418499" y="22825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34"/>
          <p:cNvSpPr/>
          <p:nvPr/>
        </p:nvSpPr>
        <p:spPr>
          <a:xfrm>
            <a:off x="418499" y="22825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6" name="Conector 35"/>
          <p:cNvSpPr/>
          <p:nvPr/>
        </p:nvSpPr>
        <p:spPr>
          <a:xfrm>
            <a:off x="418499" y="22825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6963" y="2187425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86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INICIO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xmlns="" id="{46539F55-0325-4662-A6C7-0D05AE5866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4" b="5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4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4"/>
            <a:ext cx="43513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C                     Am                 Dm F             G </a:t>
            </a:r>
          </a:p>
          <a:p>
            <a:r>
              <a:rPr lang="es-SV" sz="1000" dirty="0"/>
              <a:t>Señor, yo quiero ser un verdadero adorador,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F G      C    Em Am           Dm F         G</a:t>
            </a:r>
          </a:p>
          <a:p>
            <a:r>
              <a:rPr lang="es-SV" sz="1000" dirty="0"/>
              <a:t>En espíritu y en verdad yo te quiero adorar. 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F                      G            C    Bb C F                       G           C      Bb C</a:t>
            </a:r>
          </a:p>
          <a:p>
            <a:r>
              <a:rPr lang="es-SV" sz="1000" b="1" dirty="0"/>
              <a:t>Dame un corazón sencillo,       dame un corazón sencillo,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F                       G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Am                Dm G</a:t>
            </a:r>
          </a:p>
          <a:p>
            <a:r>
              <a:rPr lang="es-SV" sz="1000" b="1" dirty="0"/>
              <a:t>Dame un corazón sencillo Señor, para entrar en tu presencia. </a:t>
            </a:r>
            <a:r>
              <a:rPr lang="es-SV" sz="1000" dirty="0"/>
              <a:t>(3 veces)</a:t>
            </a:r>
          </a:p>
          <a:p>
            <a:endParaRPr lang="es-SV" sz="1000" dirty="0"/>
          </a:p>
          <a:p>
            <a:r>
              <a:rPr lang="es-SV" sz="1000" dirty="0"/>
              <a:t>Señor, yo quiero ser…</a:t>
            </a:r>
          </a:p>
          <a:p>
            <a:r>
              <a:rPr lang="es-SV" sz="1000" b="1" dirty="0"/>
              <a:t>Quiero ser agradecido…</a:t>
            </a:r>
          </a:p>
          <a:p>
            <a:endParaRPr lang="es-SV" sz="1000" b="1" dirty="0"/>
          </a:p>
          <a:p>
            <a:r>
              <a:rPr lang="es-SV" sz="1000" dirty="0"/>
              <a:t>Señor, yo quiero ser…</a:t>
            </a:r>
          </a:p>
          <a:p>
            <a:r>
              <a:rPr lang="es-SV" sz="1000" b="1" dirty="0"/>
              <a:t>Quiero entregarlo todo…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C                                                   G</a:t>
            </a:r>
          </a:p>
          <a:p>
            <a:r>
              <a:rPr lang="es-SV" sz="1000" dirty="0"/>
              <a:t>Se oye un ruido a nuestro alrededor,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 F</a:t>
            </a:r>
          </a:p>
          <a:p>
            <a:r>
              <a:rPr lang="es-SV" sz="1000" dirty="0"/>
              <a:t>Los ángeles llegando para recibir,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Fm                               C     G</a:t>
            </a:r>
          </a:p>
          <a:p>
            <a:r>
              <a:rPr lang="es-SV" sz="1000" dirty="0"/>
              <a:t>Nuestras oraciones y llevarlas a </a:t>
            </a:r>
            <a:r>
              <a:rPr lang="es-SV" sz="1000" dirty="0" err="1"/>
              <a:t>Dioooos</a:t>
            </a:r>
            <a:r>
              <a:rPr lang="es-SV" sz="1000" dirty="0"/>
              <a:t>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C                                                              G</a:t>
            </a:r>
          </a:p>
          <a:p>
            <a:r>
              <a:rPr lang="es-SV" sz="1000" dirty="0"/>
              <a:t>Si tú el corazón abres y empiezas a alabar,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F</a:t>
            </a:r>
          </a:p>
          <a:p>
            <a:r>
              <a:rPr lang="es-SV" sz="1000" dirty="0"/>
              <a:t>Y sigues orando así vas a notar: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Fm                               C       G      F G</a:t>
            </a:r>
          </a:p>
          <a:p>
            <a:r>
              <a:rPr lang="es-SV" sz="1000" dirty="0"/>
              <a:t>Los ángeles suben, y te llevan a </a:t>
            </a:r>
            <a:r>
              <a:rPr lang="es-SV" sz="1000" dirty="0" err="1"/>
              <a:t>Diooooos</a:t>
            </a:r>
            <a:r>
              <a:rPr lang="es-SV" sz="1000" dirty="0"/>
              <a:t>…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C                                                     G</a:t>
            </a:r>
          </a:p>
          <a:p>
            <a:r>
              <a:rPr lang="es-SV" sz="1000" b="1" dirty="0"/>
              <a:t>Hay ángeles volando en este lugar,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            F</a:t>
            </a:r>
          </a:p>
          <a:p>
            <a:r>
              <a:rPr lang="es-SV" sz="1000" b="1" dirty="0"/>
              <a:t>En medio del incienso encima del altar,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Fm                                   C  G    </a:t>
            </a:r>
          </a:p>
          <a:p>
            <a:r>
              <a:rPr lang="es-SV" sz="1000" b="1" dirty="0"/>
              <a:t>Subiendo y bajando en todas direcciones.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F     G  C                                                         G</a:t>
            </a:r>
          </a:p>
          <a:p>
            <a:r>
              <a:rPr lang="es-SV" sz="1000" b="1" dirty="0"/>
              <a:t>No sé, no sé, si la iglesia subió o el cielo bajó,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                F</a:t>
            </a:r>
          </a:p>
          <a:p>
            <a:r>
              <a:rPr lang="es-SV" sz="1000" b="1" dirty="0"/>
              <a:t>Solo sé que está lleno de ángeles de Dios,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G                 C</a:t>
            </a:r>
          </a:p>
          <a:p>
            <a:r>
              <a:rPr lang="es-SV" sz="1000" b="1" dirty="0"/>
              <a:t>Porque el propio Dios está aquí.</a:t>
            </a:r>
          </a:p>
          <a:p>
            <a:endParaRPr lang="es-SV" sz="1000" b="1" dirty="0"/>
          </a:p>
          <a:p>
            <a:r>
              <a:rPr lang="es-SV" sz="1000" dirty="0"/>
              <a:t>Cuando los ángeles pasan, nuestra iglesia se alegra,</a:t>
            </a:r>
          </a:p>
          <a:p>
            <a:r>
              <a:rPr lang="es-SV" sz="1000" dirty="0"/>
              <a:t>Ella canta, ella llora, ella ríe y congrega,</a:t>
            </a:r>
          </a:p>
          <a:p>
            <a:r>
              <a:rPr lang="es-SV" sz="1000" dirty="0"/>
              <a:t>Apaga el infierno y disipa el mal.</a:t>
            </a:r>
          </a:p>
          <a:p>
            <a:r>
              <a:rPr lang="es-SV" sz="1000" dirty="0"/>
              <a:t>Siente el viento de las alas ahora,</a:t>
            </a:r>
          </a:p>
          <a:p>
            <a:r>
              <a:rPr lang="es-SV" sz="1000" dirty="0"/>
              <a:t>Confía hermano que ha llegado la hora,</a:t>
            </a:r>
          </a:p>
          <a:p>
            <a:r>
              <a:rPr lang="es-SV" sz="1000" dirty="0"/>
              <a:t>Esa bendición se derrama ya.</a:t>
            </a:r>
          </a:p>
          <a:p>
            <a:endParaRPr lang="es-SV" sz="1000" dirty="0"/>
          </a:p>
          <a:p>
            <a:r>
              <a:rPr lang="es-SV" sz="1000" b="1" dirty="0"/>
              <a:t>Hay ángeles volando en este lugar…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Daniel Poli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SER UN ADORADOR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ÁNGELES DE DIOS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6" name="14 CuadroTexto"/>
          <p:cNvSpPr txBox="1"/>
          <p:nvPr/>
        </p:nvSpPr>
        <p:spPr>
          <a:xfrm>
            <a:off x="330810" y="3247505"/>
            <a:ext cx="43513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G                          D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Bm</a:t>
            </a:r>
          </a:p>
          <a:p>
            <a:r>
              <a:rPr lang="es-SV" sz="1000" dirty="0"/>
              <a:t>Levantemos nuestras manos en alabanza,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C                             Am              D</a:t>
            </a:r>
          </a:p>
          <a:p>
            <a:r>
              <a:rPr lang="es-SV" sz="1000" dirty="0"/>
              <a:t>Levantemos nuestras manos en adoración.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G                        D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Bm</a:t>
            </a:r>
          </a:p>
          <a:p>
            <a:r>
              <a:rPr lang="es-SV" sz="1000" dirty="0"/>
              <a:t>Que todo lo que respire alabe a Dios,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Am   Bm    C    D   G                               F G</a:t>
            </a:r>
          </a:p>
          <a:p>
            <a:r>
              <a:rPr lang="es-SV" sz="1000" dirty="0"/>
              <a:t>Corónate, con mi canción. (2 veces)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C           D                Bm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C             D               G     F G</a:t>
            </a:r>
          </a:p>
          <a:p>
            <a:r>
              <a:rPr lang="es-SV" sz="1000" b="1" dirty="0"/>
              <a:t>Corónate con mis alabanzas, corónate con mi clamor.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C           D               Bm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C            D                 G </a:t>
            </a:r>
          </a:p>
          <a:p>
            <a:r>
              <a:rPr lang="es-SV" sz="1000" b="1" dirty="0"/>
              <a:t>Corónate con mis alabanzas Señor, corónate con mi canción. </a:t>
            </a:r>
            <a:r>
              <a:rPr lang="es-SV" sz="1000" dirty="0"/>
              <a:t>(2 veces)</a:t>
            </a:r>
          </a:p>
        </p:txBody>
      </p:sp>
      <p:sp>
        <p:nvSpPr>
          <p:cNvPr id="29" name="Redondear rectángulo de esquina diagonal 28"/>
          <p:cNvSpPr/>
          <p:nvPr/>
        </p:nvSpPr>
        <p:spPr>
          <a:xfrm>
            <a:off x="3219318" y="2995166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398895" y="3169028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Neil Vélez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430826" y="2995172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CORÓNATE</a:t>
            </a:r>
          </a:p>
        </p:txBody>
      </p:sp>
      <p:sp>
        <p:nvSpPr>
          <p:cNvPr id="32" name="Conector 31"/>
          <p:cNvSpPr/>
          <p:nvPr/>
        </p:nvSpPr>
        <p:spPr>
          <a:xfrm>
            <a:off x="418499" y="303516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32"/>
          <p:cNvSpPr/>
          <p:nvPr/>
        </p:nvSpPr>
        <p:spPr>
          <a:xfrm>
            <a:off x="418499" y="303516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34"/>
          <p:cNvSpPr/>
          <p:nvPr/>
        </p:nvSpPr>
        <p:spPr>
          <a:xfrm>
            <a:off x="418499" y="303516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6" name="Conector 35"/>
          <p:cNvSpPr/>
          <p:nvPr/>
        </p:nvSpPr>
        <p:spPr>
          <a:xfrm>
            <a:off x="418499" y="303516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7" name="Imagen 36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6963" y="2940085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236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4"/>
            <a:ext cx="435131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D#</a:t>
            </a:r>
          </a:p>
          <a:p>
            <a:r>
              <a:rPr lang="es-SV" sz="1000" b="1" dirty="0"/>
              <a:t>Santo, Santo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        A#</a:t>
            </a:r>
          </a:p>
          <a:p>
            <a:r>
              <a:rPr lang="es-SV" sz="1000" b="1" dirty="0"/>
              <a:t>Santo, Santo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Cm        A#</a:t>
            </a:r>
          </a:p>
          <a:p>
            <a:r>
              <a:rPr lang="es-SV" sz="1000" b="1" dirty="0"/>
              <a:t>Santo, Santo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A# D#</a:t>
            </a:r>
          </a:p>
          <a:p>
            <a:r>
              <a:rPr lang="es-SV" sz="1000" b="1" dirty="0"/>
              <a:t>Eres Señor. </a:t>
            </a:r>
            <a:r>
              <a:rPr lang="es-SV" sz="1000" dirty="0"/>
              <a:t>(2 veces)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G#                                D#</a:t>
            </a:r>
          </a:p>
          <a:p>
            <a:r>
              <a:rPr lang="es-SV" sz="1000" dirty="0"/>
              <a:t>Toda lengua confesará, (confesará)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                               D#</a:t>
            </a:r>
          </a:p>
          <a:p>
            <a:r>
              <a:rPr lang="es-SV" sz="1000" dirty="0"/>
              <a:t>Toda rodilla se doblará, (se doblará)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Cm                              Fm</a:t>
            </a:r>
          </a:p>
          <a:p>
            <a:r>
              <a:rPr lang="es-SV" sz="1000" dirty="0"/>
              <a:t>Mi corazón se postrará, (ah, ah, ah)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        Fm                    A#</a:t>
            </a:r>
          </a:p>
          <a:p>
            <a:r>
              <a:rPr lang="es-SV" sz="1000" dirty="0"/>
              <a:t>Ante el nombre de Jesús. (2 veces)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    D           A             Bm</a:t>
            </a:r>
          </a:p>
          <a:p>
            <a:r>
              <a:rPr lang="es-SV" sz="1000" dirty="0"/>
              <a:t>Es un acto de fe, el estar arrodillado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A                  G             D/F#               A</a:t>
            </a:r>
          </a:p>
          <a:p>
            <a:r>
              <a:rPr lang="es-SV" sz="1000" dirty="0"/>
              <a:t>Con las manos levantadas, adorándote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D            B/C#      F#   Bm</a:t>
            </a:r>
          </a:p>
          <a:p>
            <a:r>
              <a:rPr lang="es-SV" sz="1000" dirty="0"/>
              <a:t>Es un acto de fe, el mirarte en esa hostia,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A                    G           D/F#</a:t>
            </a:r>
          </a:p>
          <a:p>
            <a:r>
              <a:rPr lang="es-SV" sz="1000" dirty="0"/>
              <a:t>El mirarte tan precioso, y saber que en Ti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C             Bb    G A</a:t>
            </a:r>
          </a:p>
          <a:p>
            <a:r>
              <a:rPr lang="es-SV" sz="1000" dirty="0"/>
              <a:t>Yo puedo confiar.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D</a:t>
            </a:r>
          </a:p>
          <a:p>
            <a:r>
              <a:rPr lang="es-SV" sz="1000" b="1" dirty="0"/>
              <a:t>Es un acto de fe,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A                            Bm</a:t>
            </a:r>
          </a:p>
          <a:p>
            <a:r>
              <a:rPr lang="es-SV" sz="1000" b="1" dirty="0"/>
              <a:t>Creer que estás presente,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A                         G</a:t>
            </a:r>
          </a:p>
          <a:p>
            <a:r>
              <a:rPr lang="es-SV" sz="1000" b="1" dirty="0"/>
              <a:t>Que no eres solo un recuerdo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D/F#                     A</a:t>
            </a:r>
          </a:p>
          <a:p>
            <a:r>
              <a:rPr lang="es-SV" sz="1000" b="1" dirty="0"/>
              <a:t>Eres Jesús que estás ahí.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D</a:t>
            </a:r>
          </a:p>
          <a:p>
            <a:r>
              <a:rPr lang="es-SV" sz="1000" b="1" dirty="0"/>
              <a:t>Es un acto de fe,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A                           Bm</a:t>
            </a:r>
          </a:p>
          <a:p>
            <a:r>
              <a:rPr lang="es-SV" sz="1000" b="1" dirty="0"/>
              <a:t>Creer que estás presente,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A                        G</a:t>
            </a:r>
          </a:p>
          <a:p>
            <a:r>
              <a:rPr lang="es-SV" sz="1000" b="1" dirty="0"/>
              <a:t>Que no eres solo un recuerdo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D/F#                     A</a:t>
            </a:r>
          </a:p>
          <a:p>
            <a:r>
              <a:rPr lang="es-SV" sz="1000" b="1" dirty="0"/>
              <a:t>Eres Jesús quien vas ahí.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A   D</a:t>
            </a:r>
          </a:p>
          <a:p>
            <a:r>
              <a:rPr lang="es-SV" sz="1000" b="1" dirty="0"/>
              <a:t>Eres Jesús.</a:t>
            </a:r>
          </a:p>
          <a:p>
            <a:endParaRPr lang="es-SV" sz="1000" dirty="0"/>
          </a:p>
          <a:p>
            <a:r>
              <a:rPr lang="es-SV" sz="1000" dirty="0"/>
              <a:t>Es un acto de fe, el estar arrodillado</a:t>
            </a:r>
          </a:p>
          <a:p>
            <a:r>
              <a:rPr lang="es-SV" sz="1000" dirty="0"/>
              <a:t>Con las manos levantadas, adorándote Señor.</a:t>
            </a:r>
          </a:p>
          <a:p>
            <a:r>
              <a:rPr lang="es-SV" sz="1000" dirty="0"/>
              <a:t>Es un acto de fe, el mirarte tan pequeño,</a:t>
            </a:r>
          </a:p>
          <a:p>
            <a:r>
              <a:rPr lang="es-SV" sz="1000" dirty="0"/>
              <a:t>El mirarte tan precioso, y saber que en Ti</a:t>
            </a:r>
          </a:p>
          <a:p>
            <a:r>
              <a:rPr lang="es-SV" sz="1000" dirty="0"/>
              <a:t>Yo puedo confiar.</a:t>
            </a:r>
          </a:p>
          <a:p>
            <a:endParaRPr lang="es-SV" sz="1000" dirty="0"/>
          </a:p>
          <a:p>
            <a:r>
              <a:rPr lang="es-SV" sz="1000" b="1" dirty="0"/>
              <a:t>Es un acto de fe…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20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SANTO, SANTO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ACTO DE FE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6" name="14 CuadroTexto"/>
          <p:cNvSpPr txBox="1"/>
          <p:nvPr/>
        </p:nvSpPr>
        <p:spPr>
          <a:xfrm>
            <a:off x="330810" y="3751165"/>
            <a:ext cx="4351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G             C</a:t>
            </a:r>
          </a:p>
          <a:p>
            <a:r>
              <a:rPr lang="es-SV" sz="1000" dirty="0"/>
              <a:t>Jesús Tú eres, la persona,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D                         G</a:t>
            </a:r>
          </a:p>
          <a:p>
            <a:r>
              <a:rPr lang="es-SV" sz="1000" dirty="0"/>
              <a:t>Más importante en este lugar. 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G                                C</a:t>
            </a:r>
          </a:p>
          <a:p>
            <a:r>
              <a:rPr lang="es-SV" sz="1000" b="1" dirty="0"/>
              <a:t>Rey de Reyes, Señor de Señores,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D                                   G</a:t>
            </a:r>
          </a:p>
          <a:p>
            <a:r>
              <a:rPr lang="es-SV" sz="1000" b="1" dirty="0"/>
              <a:t>aquel que mi vida cambió. </a:t>
            </a:r>
            <a:r>
              <a:rPr lang="es-SV" sz="1000" dirty="0"/>
              <a:t>(2 veces)</a:t>
            </a:r>
          </a:p>
        </p:txBody>
      </p:sp>
      <p:sp>
        <p:nvSpPr>
          <p:cNvPr id="29" name="Redondear rectángulo de esquina diagonal 28"/>
          <p:cNvSpPr/>
          <p:nvPr/>
        </p:nvSpPr>
        <p:spPr>
          <a:xfrm>
            <a:off x="3219318" y="349883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398895" y="367269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Eleazar Rodríguez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430826" y="3498837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REY DE REYES</a:t>
            </a:r>
          </a:p>
        </p:txBody>
      </p:sp>
      <p:sp>
        <p:nvSpPr>
          <p:cNvPr id="32" name="Conector 31"/>
          <p:cNvSpPr/>
          <p:nvPr/>
        </p:nvSpPr>
        <p:spPr>
          <a:xfrm>
            <a:off x="418499" y="353883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32"/>
          <p:cNvSpPr/>
          <p:nvPr/>
        </p:nvSpPr>
        <p:spPr>
          <a:xfrm>
            <a:off x="418499" y="353883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34"/>
          <p:cNvSpPr/>
          <p:nvPr/>
        </p:nvSpPr>
        <p:spPr>
          <a:xfrm>
            <a:off x="418499" y="353883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6" name="Conector 35"/>
          <p:cNvSpPr/>
          <p:nvPr/>
        </p:nvSpPr>
        <p:spPr>
          <a:xfrm>
            <a:off x="418499" y="353883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6963" y="3443750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3111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7"/>
            <a:ext cx="43513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F                           Dm                  Gm </a:t>
            </a:r>
          </a:p>
          <a:p>
            <a:r>
              <a:rPr lang="es-SV" sz="1000" dirty="0"/>
              <a:t>Señor, te vengo a cantar, como David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C7            Bb        Am          Dm </a:t>
            </a:r>
          </a:p>
          <a:p>
            <a:r>
              <a:rPr lang="es-SV" sz="1000" dirty="0"/>
              <a:t>Y aunque se burlen de mí, lo haré, lo haré.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Gm                        F/C   </a:t>
            </a:r>
            <a:r>
              <a:rPr lang="es-SV" sz="1000" b="1" dirty="0" err="1">
                <a:solidFill>
                  <a:srgbClr val="0070C0"/>
                </a:solidFill>
              </a:rPr>
              <a:t>C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Estoy loco de amor por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F                           Dm                     Gm</a:t>
            </a:r>
          </a:p>
          <a:p>
            <a:r>
              <a:rPr lang="es-SV" sz="1000" dirty="0"/>
              <a:t>Levantaré mis brazos al cielo, como Moisés.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C7         Bb          Am       Dm</a:t>
            </a:r>
          </a:p>
          <a:p>
            <a:r>
              <a:rPr lang="es-SV" sz="1000" dirty="0"/>
              <a:t>Que aunque me canse a veces, yo sé, yo sé.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Bb          Am            Gm   C</a:t>
            </a:r>
          </a:p>
          <a:p>
            <a:r>
              <a:rPr lang="es-SV" sz="1000" dirty="0"/>
              <a:t>Que contigo al frente ganaré.</a:t>
            </a:r>
          </a:p>
          <a:p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F  Em    Dm          Am            Gm</a:t>
            </a:r>
          </a:p>
          <a:p>
            <a:r>
              <a:rPr lang="es-SV" sz="1000" b="1" dirty="0"/>
              <a:t>Contigo aquí en mi vida soy un vencedor,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C7             Bb                Am</a:t>
            </a:r>
          </a:p>
          <a:p>
            <a:r>
              <a:rPr lang="es-SV" sz="1000" b="1" dirty="0"/>
              <a:t>Y no hay nada más bello que orar.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Dm</a:t>
            </a:r>
          </a:p>
          <a:p>
            <a:r>
              <a:rPr lang="es-SV" sz="1000" b="1" dirty="0"/>
              <a:t>postrado en tu altar,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Gm                                 C7 </a:t>
            </a:r>
          </a:p>
          <a:p>
            <a:r>
              <a:rPr lang="es-SV" sz="1000" b="1" dirty="0"/>
              <a:t>Y que pase el tiempo de tanto adorar. </a:t>
            </a:r>
            <a:r>
              <a:rPr lang="es-SV" sz="1000" dirty="0"/>
              <a:t>(2 veces)</a:t>
            </a:r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F   D#  D  C# Bb Gm Bm C/F</a:t>
            </a:r>
          </a:p>
          <a:p>
            <a:r>
              <a:rPr lang="es-SV" sz="1000" b="1" dirty="0"/>
              <a:t>Adorar.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81"/>
            <a:ext cx="41042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G    D        C           G        D       C</a:t>
            </a:r>
          </a:p>
          <a:p>
            <a:r>
              <a:rPr lang="es-SV" sz="1000" dirty="0"/>
              <a:t>Santísimo Jesús hoy vengo ante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Am                  D        Am   C       D</a:t>
            </a:r>
          </a:p>
          <a:p>
            <a:r>
              <a:rPr lang="es-SV" sz="1000" dirty="0"/>
              <a:t>Quiero ver tu luz Santísimo Jesús.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G     D       C           G        D       C</a:t>
            </a:r>
          </a:p>
          <a:p>
            <a:r>
              <a:rPr lang="es-SV" sz="1000" dirty="0"/>
              <a:t>Santísimo Jesús hoy vengo ante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Am                    D     Am  C    D</a:t>
            </a:r>
          </a:p>
          <a:p>
            <a:r>
              <a:rPr lang="es-SV" sz="1000" dirty="0"/>
              <a:t>Dame de tu amor, santifícame.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G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C                 D            G </a:t>
            </a:r>
          </a:p>
          <a:p>
            <a:r>
              <a:rPr lang="es-SV" sz="1000" b="1" dirty="0"/>
              <a:t>Santísimo, Santísimo Jesús, hoy vengo ante Ti… recíbeme.</a:t>
            </a:r>
          </a:p>
          <a:p>
            <a:endParaRPr lang="es-SV" sz="1000" b="1" dirty="0"/>
          </a:p>
          <a:p>
            <a:r>
              <a:rPr lang="es-SV" sz="1000" dirty="0"/>
              <a:t>(</a:t>
            </a:r>
            <a:r>
              <a:rPr lang="es-SV" sz="1000" dirty="0" err="1"/>
              <a:t>Intro</a:t>
            </a:r>
            <a:r>
              <a:rPr lang="es-SV" sz="1000" dirty="0"/>
              <a:t>: </a:t>
            </a:r>
            <a:r>
              <a:rPr lang="es-SV" sz="1000" b="1" dirty="0">
                <a:solidFill>
                  <a:srgbClr val="0070C0"/>
                </a:solidFill>
              </a:rPr>
              <a:t>G, D, C </a:t>
            </a:r>
            <a:r>
              <a:rPr lang="es-SV" sz="1000" dirty="0"/>
              <a:t>)</a:t>
            </a:r>
          </a:p>
          <a:p>
            <a:endParaRPr lang="es-SV" sz="1000" dirty="0"/>
          </a:p>
          <a:p>
            <a:r>
              <a:rPr lang="es-SV" sz="1000" b="1" dirty="0"/>
              <a:t>Santísimo Jesús hoy vengo ante Ti.</a:t>
            </a:r>
          </a:p>
          <a:p>
            <a:r>
              <a:rPr lang="es-SV" sz="1000" b="1" dirty="0"/>
              <a:t>Quiero ver tu luz, Santísimo Jesús.</a:t>
            </a:r>
          </a:p>
          <a:p>
            <a:endParaRPr lang="es-SV" sz="1000" b="1" dirty="0"/>
          </a:p>
          <a:p>
            <a:r>
              <a:rPr lang="es-SV" sz="1000" b="1" dirty="0"/>
              <a:t>Santísimo Jesús, hoy vengo ante Ti,</a:t>
            </a:r>
          </a:p>
          <a:p>
            <a:r>
              <a:rPr lang="es-SV" sz="1000" b="1" dirty="0"/>
              <a:t>Dame de tu amor, santifícame.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G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C                Am                   D </a:t>
            </a:r>
          </a:p>
          <a:p>
            <a:r>
              <a:rPr lang="es-SV" sz="1000" b="1" dirty="0"/>
              <a:t>Santísimo, Santísimo Jesús, hoy vengo ante Ti… para adorarte.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G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C         Am   D                  G</a:t>
            </a:r>
          </a:p>
          <a:p>
            <a:r>
              <a:rPr lang="es-SV" sz="1000" b="1" dirty="0"/>
              <a:t>Santísimo, Santísimo Jesús, hoy vengo ante Ti… recíbeme. (3 veces)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G</a:t>
            </a:r>
          </a:p>
          <a:p>
            <a:r>
              <a:rPr lang="es-SV" sz="1000" b="1" dirty="0"/>
              <a:t>Recíbeme…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SOY UN VENCEDOR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Siervos de Jesús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SANTÍSIMO JESÚS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408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  B</a:t>
            </a:r>
          </a:p>
          <a:p>
            <a:r>
              <a:rPr lang="es-SV" sz="1000" dirty="0"/>
              <a:t>Amarte solo a Ti Señor, </a:t>
            </a:r>
            <a:r>
              <a:rPr lang="es-SV" sz="1000" i="1" dirty="0"/>
              <a:t>(solo a Ti Señor)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Amarte solo a Ti Señor</a:t>
            </a:r>
            <a:r>
              <a:rPr lang="es-SV" sz="1000" i="1" dirty="0"/>
              <a:t>, (solo a Ti Señor)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B</a:t>
            </a:r>
          </a:p>
          <a:p>
            <a:r>
              <a:rPr lang="es-SV" sz="1000" dirty="0"/>
              <a:t>Amarte solo a Ti Señor, (</a:t>
            </a:r>
            <a:r>
              <a:rPr lang="es-SV" sz="1000" i="1" dirty="0"/>
              <a:t>solo a Ti Señor)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E7</a:t>
            </a:r>
          </a:p>
          <a:p>
            <a:r>
              <a:rPr lang="es-SV" sz="1000" dirty="0"/>
              <a:t>Y no mirar atrás. </a:t>
            </a:r>
            <a:r>
              <a:rPr lang="es-SV" sz="1000" i="1" dirty="0"/>
              <a:t>(solo a Ti)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Am                              D</a:t>
            </a:r>
          </a:p>
          <a:p>
            <a:r>
              <a:rPr lang="es-SV" sz="1000" b="1" dirty="0"/>
              <a:t>Seguir tu caminar Señor </a:t>
            </a:r>
            <a:r>
              <a:rPr lang="es-SV" sz="1000" i="1" dirty="0"/>
              <a:t>(Tu caminar)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G                                      Em</a:t>
            </a:r>
          </a:p>
          <a:p>
            <a:r>
              <a:rPr lang="es-SV" sz="1000" b="1" dirty="0"/>
              <a:t>Seguir sin desmayar Señor </a:t>
            </a:r>
            <a:r>
              <a:rPr lang="es-SV" sz="1000" i="1" dirty="0"/>
              <a:t>(sin desmayar)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Am                                B7</a:t>
            </a:r>
          </a:p>
          <a:p>
            <a:r>
              <a:rPr lang="es-SV" sz="1000" b="1" dirty="0"/>
              <a:t>Postrado ante Tu altar Señor </a:t>
            </a:r>
            <a:r>
              <a:rPr lang="es-SV" sz="1000" i="1" dirty="0"/>
              <a:t>(ante Tu altar)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E7</a:t>
            </a:r>
          </a:p>
          <a:p>
            <a:r>
              <a:rPr lang="es-SV" sz="1000" b="1" dirty="0"/>
              <a:t>Y no mirar atrás </a:t>
            </a:r>
            <a:r>
              <a:rPr lang="es-SV" sz="1000" i="1" dirty="0"/>
              <a:t>(solo a Ti).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Am                                D</a:t>
            </a:r>
          </a:p>
          <a:p>
            <a:r>
              <a:rPr lang="es-SV" sz="1000" b="1" dirty="0"/>
              <a:t>Seguir tu caminar Señor </a:t>
            </a:r>
            <a:r>
              <a:rPr lang="es-SV" sz="1000" i="1" dirty="0"/>
              <a:t>(Tu caminar)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G                                 Em</a:t>
            </a:r>
          </a:p>
          <a:p>
            <a:r>
              <a:rPr lang="es-SV" sz="1000" b="1" dirty="0"/>
              <a:t>Seguir sin desmayar Señor </a:t>
            </a:r>
            <a:r>
              <a:rPr lang="es-SV" sz="1000" i="1" dirty="0"/>
              <a:t>(sin desmayar)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Am                                 B7</a:t>
            </a:r>
          </a:p>
          <a:p>
            <a:r>
              <a:rPr lang="es-SV" sz="1000" b="1" dirty="0"/>
              <a:t>Postrado ante Tu altar Señor </a:t>
            </a:r>
            <a:r>
              <a:rPr lang="es-SV" sz="1000" i="1" dirty="0"/>
              <a:t>(ante Tu altar)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Y no mirar atrás.</a:t>
            </a:r>
          </a:p>
          <a:p>
            <a:endParaRPr lang="es-SV" sz="1000" b="1" dirty="0"/>
          </a:p>
          <a:p>
            <a:r>
              <a:rPr lang="es-SV" sz="1000" dirty="0"/>
              <a:t>Servirte sólo a Ti…</a:t>
            </a:r>
          </a:p>
          <a:p>
            <a:r>
              <a:rPr lang="es-SV" sz="1000" dirty="0"/>
              <a:t>Pensar sólo en Ti…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5"/>
            <a:ext cx="41042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Clamaron a mí, en su angustia,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D</a:t>
            </a:r>
          </a:p>
          <a:p>
            <a:r>
              <a:rPr lang="es-SV" sz="1000" dirty="0"/>
              <a:t>Clamaron a mí, en su dolor,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C              Am                  B</a:t>
            </a:r>
          </a:p>
          <a:p>
            <a:r>
              <a:rPr lang="es-SV" sz="1000" dirty="0"/>
              <a:t>Envió su Palabra, y su Palabra me sanó.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D</a:t>
            </a:r>
          </a:p>
          <a:p>
            <a:r>
              <a:rPr lang="es-SV" sz="1000" dirty="0"/>
              <a:t>Cargó con un madero | sufrió mi maldad,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C                 Am                        B</a:t>
            </a:r>
          </a:p>
          <a:p>
            <a:r>
              <a:rPr lang="es-SV" sz="1000" dirty="0"/>
              <a:t>Murió en El Calvario, y por sus llagas me sanó</a:t>
            </a:r>
            <a:r>
              <a:rPr lang="es-SV" sz="1000" b="1" dirty="0">
                <a:solidFill>
                  <a:srgbClr val="0070C0"/>
                </a:solidFill>
              </a:rPr>
              <a:t>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Hacia Ti, levanto mis manos,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D</a:t>
            </a:r>
          </a:p>
          <a:p>
            <a:r>
              <a:rPr lang="es-SV" sz="1000" b="1" dirty="0"/>
              <a:t>Hacia Ti, levanto mi voz,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C                                  Am</a:t>
            </a:r>
          </a:p>
          <a:p>
            <a:r>
              <a:rPr lang="es-SV" sz="1000" b="1" dirty="0"/>
              <a:t>Hacia Ti cantaré todos los salmos,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B</a:t>
            </a:r>
          </a:p>
          <a:p>
            <a:r>
              <a:rPr lang="es-SV" sz="1000" b="1" dirty="0"/>
              <a:t>Hacia Ti Señor. </a:t>
            </a:r>
            <a:r>
              <a:rPr lang="es-SV" sz="1000" dirty="0"/>
              <a:t>(2 veces)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AMARTE SÓLO A TÍ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CLAMARON A MÍ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899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56361" y="4125335"/>
            <a:ext cx="3651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0070C0"/>
                </a:solidFill>
              </a:rPr>
              <a:t>Em     D  Em   D  Em   D Em </a:t>
            </a:r>
          </a:p>
          <a:p>
            <a:r>
              <a:rPr lang="pt-BR" sz="1000" dirty="0"/>
              <a:t>Gloria,    gloria. Gloria, gloria.</a:t>
            </a:r>
          </a:p>
          <a:p>
            <a:endParaRPr lang="pt-BR" sz="1000" b="1" dirty="0">
              <a:solidFill>
                <a:srgbClr val="0070C0"/>
              </a:solidFill>
            </a:endParaRPr>
          </a:p>
          <a:p>
            <a:r>
              <a:rPr lang="pt-BR" sz="1000" b="1" dirty="0">
                <a:solidFill>
                  <a:srgbClr val="0070C0"/>
                </a:solidFill>
              </a:rPr>
              <a:t>E7 Am               D           G  D           Em</a:t>
            </a:r>
          </a:p>
          <a:p>
            <a:r>
              <a:rPr lang="pt-BR" sz="1000" b="1" dirty="0"/>
              <a:t>A Jesús, el Señor, al cordero de Dios,</a:t>
            </a:r>
          </a:p>
          <a:p>
            <a:r>
              <a:rPr lang="pt-BR" sz="1000" b="1" dirty="0">
                <a:solidFill>
                  <a:srgbClr val="0070C0"/>
                </a:solidFill>
              </a:rPr>
              <a:t>       Am                    B7    Em </a:t>
            </a:r>
          </a:p>
          <a:p>
            <a:r>
              <a:rPr lang="pt-BR" sz="1000" b="1" dirty="0"/>
              <a:t>Al nombre sobre todo nombre.</a:t>
            </a:r>
            <a:r>
              <a:rPr lang="pt-BR" sz="1000" dirty="0"/>
              <a:t> (2 veces)</a:t>
            </a:r>
            <a:endParaRPr lang="es-SV" sz="1000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 err="1">
                <a:solidFill>
                  <a:srgbClr val="0070C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 D</a:t>
            </a:r>
          </a:p>
          <a:p>
            <a:r>
              <a:rPr lang="es-SV" sz="1000" dirty="0"/>
              <a:t>Que gran momento, el silencio es total,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                                          Bm            E C#</a:t>
            </a:r>
          </a:p>
          <a:p>
            <a:r>
              <a:rPr lang="es-SV" sz="1000" dirty="0"/>
              <a:t>Tu sangre y cuerpo en el vino y el pan.</a:t>
            </a:r>
          </a:p>
          <a:p>
            <a:r>
              <a:rPr lang="es-SV" sz="1000" dirty="0"/>
              <a:t>Es tu encuentro con la humanidad,</a:t>
            </a:r>
          </a:p>
          <a:p>
            <a:r>
              <a:rPr lang="es-SV" sz="1000" dirty="0"/>
              <a:t>Hecho alimento para la eternidad.</a:t>
            </a:r>
          </a:p>
          <a:p>
            <a:r>
              <a:rPr lang="es-SV" sz="1000" dirty="0"/>
              <a:t>No te arrepientes Dios, no te resistes,</a:t>
            </a:r>
          </a:p>
          <a:p>
            <a:r>
              <a:rPr lang="es-SV" sz="1000" dirty="0"/>
              <a:t>No miras si yo soy o no pecador.</a:t>
            </a:r>
          </a:p>
          <a:p>
            <a:r>
              <a:rPr lang="es-SV" sz="1000" dirty="0"/>
              <a:t>Sólo te entregas Dios, solo puedes sernos fiel,</a:t>
            </a:r>
          </a:p>
          <a:p>
            <a:r>
              <a:rPr lang="es-SV" sz="1000" dirty="0"/>
              <a:t>Sólo nos brindas tu amor y perdón.</a:t>
            </a:r>
          </a:p>
          <a:p>
            <a:endParaRPr lang="es-SV" sz="1000" dirty="0"/>
          </a:p>
          <a:p>
            <a:r>
              <a:rPr lang="es-SV" sz="1000" b="1" dirty="0"/>
              <a:t>Se doblan las rodillas al frente del altar,</a:t>
            </a:r>
          </a:p>
          <a:p>
            <a:r>
              <a:rPr lang="es-SV" sz="1000" b="1" dirty="0"/>
              <a:t>Cual sol que nace te levantas mientras todos</a:t>
            </a:r>
          </a:p>
          <a:p>
            <a:r>
              <a:rPr lang="es-SV" sz="1000" b="1" dirty="0"/>
              <a:t>Te adoramos y quisiera que mi vida también,</a:t>
            </a:r>
          </a:p>
          <a:p>
            <a:r>
              <a:rPr lang="es-SV" sz="1000" b="1" dirty="0"/>
              <a:t>Te adore siempre y sea yo custodia viva</a:t>
            </a:r>
          </a:p>
          <a:p>
            <a:r>
              <a:rPr lang="es-SV" sz="1000" b="1" dirty="0"/>
              <a:t>Y seas Tú la luz eterna que entre en mi corazón,</a:t>
            </a:r>
          </a:p>
          <a:p>
            <a:r>
              <a:rPr lang="es-SV" sz="1000" b="1" dirty="0"/>
              <a:t>Y allí te quedes Dios de vida en mi vida,</a:t>
            </a:r>
          </a:p>
          <a:p>
            <a:r>
              <a:rPr lang="es-SV" sz="1000" b="1" dirty="0"/>
              <a:t>Para siempre y seas fuerza con quien pueda contar,</a:t>
            </a:r>
          </a:p>
          <a:p>
            <a:r>
              <a:rPr lang="es-SV" sz="1000" b="1" dirty="0"/>
              <a:t>Para amar toda la vida sin medida,</a:t>
            </a:r>
          </a:p>
          <a:p>
            <a:r>
              <a:rPr lang="es-SV" sz="1000" b="1" dirty="0"/>
              <a:t>Como Tú, como Tú, como Tú.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7944872" y="3872999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5124449" y="4046860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5156380" y="3873002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GLORIA</a:t>
            </a:r>
          </a:p>
        </p:txBody>
      </p:sp>
      <p:sp>
        <p:nvSpPr>
          <p:cNvPr id="45" name="Conector 44"/>
          <p:cNvSpPr/>
          <p:nvPr/>
        </p:nvSpPr>
        <p:spPr>
          <a:xfrm>
            <a:off x="5144052" y="3912997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Padre Ángel Alonso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NO TE ARREPIENTES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5144052" y="3912997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5144052" y="3912997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5144052" y="3912997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52517" y="3817917"/>
            <a:ext cx="340452" cy="335187"/>
          </a:xfrm>
          <a:prstGeom prst="flowChartConnector">
            <a:avLst/>
          </a:prstGeom>
        </p:spPr>
      </p:pic>
      <p:sp>
        <p:nvSpPr>
          <p:cNvPr id="23" name="14 CuadroTexto"/>
          <p:cNvSpPr txBox="1"/>
          <p:nvPr/>
        </p:nvSpPr>
        <p:spPr>
          <a:xfrm>
            <a:off x="332793" y="504645"/>
            <a:ext cx="435131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    C                                             Am</a:t>
            </a:r>
          </a:p>
          <a:p>
            <a:r>
              <a:rPr lang="es-SV" sz="1000" dirty="0"/>
              <a:t>Venimos ante Ti Señor, con corazones sinceros,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Dm   G               C                       C7</a:t>
            </a:r>
          </a:p>
          <a:p>
            <a:r>
              <a:rPr lang="es-SV" sz="1000" dirty="0"/>
              <a:t>Llenos de alabanza y adoración. (2 veces)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F                      G</a:t>
            </a:r>
          </a:p>
          <a:p>
            <a:r>
              <a:rPr lang="es-SV" sz="1000" b="1" dirty="0"/>
              <a:t>Porque Tú eres Rey de Reyes,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Am</a:t>
            </a:r>
          </a:p>
          <a:p>
            <a:r>
              <a:rPr lang="es-SV" sz="1000" b="1" dirty="0"/>
              <a:t>Y Señor de Señores,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Dm        G                      Bb       C</a:t>
            </a:r>
          </a:p>
          <a:p>
            <a:r>
              <a:rPr lang="es-SV" sz="1000" b="1" dirty="0"/>
              <a:t>Tú eres digno que todos te adoren.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F                      G</a:t>
            </a:r>
          </a:p>
          <a:p>
            <a:r>
              <a:rPr lang="es-SV" sz="1000" b="1" dirty="0"/>
              <a:t>Porque Tú eres Rey de Reyes,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Am</a:t>
            </a:r>
          </a:p>
          <a:p>
            <a:r>
              <a:rPr lang="es-SV" sz="1000" b="1" dirty="0"/>
              <a:t>Y Señor de Señores,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Dm   G                          C</a:t>
            </a:r>
          </a:p>
          <a:p>
            <a:r>
              <a:rPr lang="es-SV" sz="1000" b="1" dirty="0"/>
              <a:t>Tú eres digno que todos te adoren.</a:t>
            </a:r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3221301" y="252312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400878" y="42617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432809" y="252315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VENIMOS ANTE TÍ</a:t>
            </a:r>
          </a:p>
        </p:txBody>
      </p:sp>
      <p:sp>
        <p:nvSpPr>
          <p:cNvPr id="30" name="Conector 29"/>
          <p:cNvSpPr/>
          <p:nvPr/>
        </p:nvSpPr>
        <p:spPr>
          <a:xfrm>
            <a:off x="420482" y="29231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30"/>
          <p:cNvSpPr/>
          <p:nvPr/>
        </p:nvSpPr>
        <p:spPr>
          <a:xfrm>
            <a:off x="420482" y="29231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2" name="Conector 31"/>
          <p:cNvSpPr/>
          <p:nvPr/>
        </p:nvSpPr>
        <p:spPr>
          <a:xfrm>
            <a:off x="420482" y="29231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32"/>
          <p:cNvSpPr/>
          <p:nvPr/>
        </p:nvSpPr>
        <p:spPr>
          <a:xfrm>
            <a:off x="420482" y="29231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8946" y="197230"/>
            <a:ext cx="340452" cy="335187"/>
          </a:xfrm>
          <a:prstGeom prst="flowChartConnector">
            <a:avLst/>
          </a:prstGeom>
        </p:spPr>
      </p:pic>
      <p:sp>
        <p:nvSpPr>
          <p:cNvPr id="36" name="15 CuadroTexto">
            <a:extLst>
              <a:ext uri="{FF2B5EF4-FFF2-40B4-BE49-F238E27FC236}">
                <a16:creationId xmlns:a16="http://schemas.microsoft.com/office/drawing/2014/main" xmlns="" id="{46AF7E40-69E3-4261-9812-1D5BCA79C0AB}"/>
              </a:ext>
            </a:extLst>
          </p:cNvPr>
          <p:cNvSpPr txBox="1"/>
          <p:nvPr/>
        </p:nvSpPr>
        <p:spPr>
          <a:xfrm>
            <a:off x="293591" y="3527729"/>
            <a:ext cx="4266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Em      Am    F            Dm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Vine a alabar a Dios, vine a alabar a Dios,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C            Em  Am               Dm            G      C                          Bb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Vine a alabar su nombre, vine a alabar a Dios. 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F                    G                 Em       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Él vino a mi vida, en un día muy especial,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G                     C                            Bb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Cambió mi corazón, me mostró un camino mejor.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F                    G         Em  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 esa es la razón por la que digo que: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Dm             G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Vine a alabar a Dios.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Jesucristo es mi Señor, Jesucristo es mi Señor,</a:t>
            </a:r>
            <a:br>
              <a:rPr lang="es-SV" sz="1000" dirty="0"/>
            </a:br>
            <a:r>
              <a:rPr lang="es-SV" sz="1000" dirty="0"/>
              <a:t>Jesucristo es mi Señor, Jesucristo es mi Señor.</a:t>
            </a:r>
          </a:p>
          <a:p>
            <a:endParaRPr lang="es-SV" sz="1000" dirty="0"/>
          </a:p>
          <a:p>
            <a:r>
              <a:rPr lang="es-SV" sz="1000" b="1" dirty="0"/>
              <a:t>Él vino a mi vida…</a:t>
            </a:r>
          </a:p>
        </p:txBody>
      </p:sp>
      <p:sp>
        <p:nvSpPr>
          <p:cNvPr id="37" name="Redondear rectángulo de esquina diagonal 45">
            <a:extLst>
              <a:ext uri="{FF2B5EF4-FFF2-40B4-BE49-F238E27FC236}">
                <a16:creationId xmlns:a16="http://schemas.microsoft.com/office/drawing/2014/main" xmlns="" id="{472E69F1-A909-4780-8191-571DD86E059C}"/>
              </a:ext>
            </a:extLst>
          </p:cNvPr>
          <p:cNvSpPr/>
          <p:nvPr/>
        </p:nvSpPr>
        <p:spPr>
          <a:xfrm>
            <a:off x="3151074" y="326816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8" name="Paralelogramo 37">
            <a:extLst>
              <a:ext uri="{FF2B5EF4-FFF2-40B4-BE49-F238E27FC236}">
                <a16:creationId xmlns:a16="http://schemas.microsoft.com/office/drawing/2014/main" xmlns="" id="{0D300CCD-A668-4AC8-941B-18DB9B320692}"/>
              </a:ext>
            </a:extLst>
          </p:cNvPr>
          <p:cNvSpPr/>
          <p:nvPr/>
        </p:nvSpPr>
        <p:spPr>
          <a:xfrm>
            <a:off x="330651" y="344202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Desconocido</a:t>
            </a:r>
          </a:p>
        </p:txBody>
      </p:sp>
      <p:sp>
        <p:nvSpPr>
          <p:cNvPr id="39" name="Paralelogramo 38">
            <a:extLst>
              <a:ext uri="{FF2B5EF4-FFF2-40B4-BE49-F238E27FC236}">
                <a16:creationId xmlns:a16="http://schemas.microsoft.com/office/drawing/2014/main" xmlns="" id="{74BBB2CD-FA7A-4082-95BF-F90C769E0BDE}"/>
              </a:ext>
            </a:extLst>
          </p:cNvPr>
          <p:cNvSpPr/>
          <p:nvPr/>
        </p:nvSpPr>
        <p:spPr>
          <a:xfrm>
            <a:off x="362582" y="326816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VINE A ALABAR A DIOS</a:t>
            </a:r>
          </a:p>
        </p:txBody>
      </p:sp>
      <p:sp>
        <p:nvSpPr>
          <p:cNvPr id="40" name="Conector 48">
            <a:extLst>
              <a:ext uri="{FF2B5EF4-FFF2-40B4-BE49-F238E27FC236}">
                <a16:creationId xmlns:a16="http://schemas.microsoft.com/office/drawing/2014/main" xmlns="" id="{6A960AA9-35CB-4BA0-86C3-22F7EC501300}"/>
              </a:ext>
            </a:extLst>
          </p:cNvPr>
          <p:cNvSpPr/>
          <p:nvPr/>
        </p:nvSpPr>
        <p:spPr>
          <a:xfrm>
            <a:off x="350255" y="330815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xmlns="" id="{6207235A-6434-4240-8709-2D0F09D45F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258722" y="3213079"/>
            <a:ext cx="340452" cy="335187"/>
          </a:xfrm>
          <a:prstGeom prst="flowChartConnector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xmlns="" id="{DF0DECDD-BDC3-413D-B5A2-3E92B5856FE9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</p:spTree>
    <p:extLst>
      <p:ext uri="{BB962C8B-B14F-4D97-AF65-F5344CB8AC3E}">
        <p14:creationId xmlns:p14="http://schemas.microsoft.com/office/powerpoint/2010/main" val="17311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1"/>
            <a:ext cx="435131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A</a:t>
            </a:r>
          </a:p>
          <a:p>
            <a:r>
              <a:rPr lang="es-SV" sz="1000" dirty="0"/>
              <a:t>Quiero mirarte a los ojos,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C#m</a:t>
            </a:r>
          </a:p>
          <a:p>
            <a:r>
              <a:rPr lang="es-SV" sz="1000" dirty="0"/>
              <a:t>Quiero decirte que te amo…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D     Bm           D           Bm</a:t>
            </a:r>
          </a:p>
          <a:p>
            <a:r>
              <a:rPr lang="es-SV" sz="1000" dirty="0"/>
              <a:t>Te pertenezco… Te pertenezco…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D                   Bm                    E</a:t>
            </a:r>
          </a:p>
          <a:p>
            <a:r>
              <a:rPr lang="es-SV" sz="1000" dirty="0"/>
              <a:t>Te pertenezco para siempre oh Señor…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A </a:t>
            </a:r>
          </a:p>
          <a:p>
            <a:r>
              <a:rPr lang="es-SV" sz="1000" dirty="0"/>
              <a:t>En tu presencia quiero estar,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C#m                       F#</a:t>
            </a:r>
          </a:p>
          <a:p>
            <a:r>
              <a:rPr lang="es-SV" sz="1000" dirty="0"/>
              <a:t>Siempre adorarte ante Tu altar,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D     Bm         D   E</a:t>
            </a:r>
          </a:p>
          <a:p>
            <a:r>
              <a:rPr lang="es-SV" sz="1000" dirty="0"/>
              <a:t>Te necesito, te </a:t>
            </a:r>
            <a:r>
              <a:rPr lang="es-SV" sz="1000" dirty="0" err="1"/>
              <a:t>necesitoo</a:t>
            </a:r>
            <a:r>
              <a:rPr lang="es-SV" sz="1000" dirty="0"/>
              <a:t>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A  E                 F#m   E</a:t>
            </a:r>
          </a:p>
          <a:p>
            <a:r>
              <a:rPr lang="es-SV" sz="1000" b="1" dirty="0"/>
              <a:t>Eres Tú, el gran Yo Soy,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D   Bm                       D   E</a:t>
            </a:r>
          </a:p>
          <a:p>
            <a:r>
              <a:rPr lang="es-SV" sz="1000" b="1" dirty="0"/>
              <a:t>Mi amado, te entrego mi vida.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A            E      C# F#m</a:t>
            </a:r>
          </a:p>
          <a:p>
            <a:r>
              <a:rPr lang="es-SV" sz="1000" b="1" dirty="0"/>
              <a:t>Porque Tu amor, traspasa las fronteras,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E                        D     Bm</a:t>
            </a:r>
          </a:p>
          <a:p>
            <a:r>
              <a:rPr lang="es-SV" sz="1000" b="1" dirty="0"/>
              <a:t>Me llenas de esperanza.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D  E                        A E D E A</a:t>
            </a:r>
          </a:p>
          <a:p>
            <a:r>
              <a:rPr lang="es-SV" sz="1000" b="1" dirty="0"/>
              <a:t>Yo te adoro… Señor </a:t>
            </a:r>
            <a:r>
              <a:rPr lang="es-SV" sz="1000" b="1" dirty="0" err="1"/>
              <a:t>Jesuuuuuuuuus</a:t>
            </a:r>
            <a:r>
              <a:rPr lang="es-SV" sz="1000" b="1" dirty="0"/>
              <a:t>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8"/>
            <a:ext cx="41042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/>
              <a:t>INTRO: </a:t>
            </a:r>
            <a:r>
              <a:rPr lang="es-SV" sz="1000" b="1" dirty="0">
                <a:solidFill>
                  <a:srgbClr val="0070C0"/>
                </a:solidFill>
              </a:rPr>
              <a:t>G Cadd9 Em Cadd9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Quiero alabarte(adorarte)sin parar todos los días,</a:t>
            </a:r>
            <a:br>
              <a:rPr lang="es-SV" sz="1000" dirty="0"/>
            </a:br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que Tu presencia sea el anhelo de mi vida</a:t>
            </a:r>
            <a:br>
              <a:rPr lang="es-SV" sz="1000" dirty="0"/>
            </a:br>
            <a:r>
              <a:rPr lang="es-SV" sz="1000" dirty="0"/>
              <a:t>                 </a:t>
            </a:r>
            <a:r>
              <a:rPr lang="es-SV" sz="1000" b="1" dirty="0">
                <a:solidFill>
                  <a:srgbClr val="0070C0"/>
                </a:solidFill>
              </a:rPr>
              <a:t>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yo quiero hacer Tu voluntad</a:t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Señor yo te quiero agradar</a:t>
            </a:r>
            <a:br>
              <a:rPr lang="es-SV" sz="1000" dirty="0"/>
            </a:br>
            <a:r>
              <a:rPr lang="es-SV" sz="1000" dirty="0"/>
              <a:t>                 </a:t>
            </a:r>
            <a:r>
              <a:rPr lang="es-SV" sz="1000" b="1" dirty="0">
                <a:solidFill>
                  <a:srgbClr val="0070C0"/>
                </a:solidFill>
              </a:rPr>
              <a:t>Em           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quiero darte siempre el primer lugar</a:t>
            </a:r>
            <a:br>
              <a:rPr lang="es-SV" sz="1000" dirty="0"/>
            </a:br>
            <a:r>
              <a:rPr lang="es-SV" sz="1000" dirty="0"/>
              <a:t>                   </a:t>
            </a:r>
            <a:r>
              <a:rPr lang="es-SV" sz="1000" b="1" dirty="0">
                <a:solidFill>
                  <a:srgbClr val="0070C0"/>
                </a:solidFill>
              </a:rPr>
              <a:t>Em                                           C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Yo quiero darte siempre el primer lugar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Si Tu eres el Rey, el Rey de mi vida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el numero uno en mi corazón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a Ti yo te rindo todo lo que soy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G                      Em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Si Tu eres el Rey, ------- el Rey de mi vida.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Resurrexión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PERTENEZCO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Joan Sánchez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EL REY DE MI VIDA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286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C </a:t>
            </a:r>
          </a:p>
          <a:p>
            <a:r>
              <a:rPr lang="es-SV" sz="1000" dirty="0"/>
              <a:t>El esplendor de un Rey,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Am</a:t>
            </a:r>
          </a:p>
          <a:p>
            <a:r>
              <a:rPr lang="es-SV" sz="1000" dirty="0"/>
              <a:t>Vestido en Majestad,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Dm</a:t>
            </a:r>
          </a:p>
          <a:p>
            <a:r>
              <a:rPr lang="es-SV" sz="1000" dirty="0"/>
              <a:t>La Tierra alegre está,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F                        G</a:t>
            </a:r>
          </a:p>
          <a:p>
            <a:r>
              <a:rPr lang="es-SV" sz="1000" dirty="0"/>
              <a:t>La Tierra alegre está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C</a:t>
            </a:r>
            <a:r>
              <a:rPr lang="es-SV" sz="1000" b="1" dirty="0"/>
              <a:t> 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Él brilla con su luz,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Am</a:t>
            </a:r>
          </a:p>
          <a:p>
            <a:r>
              <a:rPr lang="es-SV" sz="1000" dirty="0"/>
              <a:t>Venció a la oscuridad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Dm</a:t>
            </a:r>
          </a:p>
          <a:p>
            <a:r>
              <a:rPr lang="es-SV" sz="1000" dirty="0"/>
              <a:t>Y tiembla a Su voz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F                      G</a:t>
            </a:r>
          </a:p>
          <a:p>
            <a:r>
              <a:rPr lang="es-SV" sz="1000" dirty="0"/>
              <a:t>Tiembla a Su voz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C</a:t>
            </a:r>
          </a:p>
          <a:p>
            <a:r>
              <a:rPr lang="es-SV" sz="1000" b="1" dirty="0"/>
              <a:t>Cuán Grande es mi Dios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Am </a:t>
            </a:r>
          </a:p>
          <a:p>
            <a:r>
              <a:rPr lang="es-SV" sz="1000" b="1" dirty="0"/>
              <a:t>Cántalo, Cuán grande es mi Dios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F</a:t>
            </a:r>
          </a:p>
          <a:p>
            <a:r>
              <a:rPr lang="es-SV" sz="1000" b="1" dirty="0"/>
              <a:t>Y todos lo verán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G                    C</a:t>
            </a:r>
          </a:p>
          <a:p>
            <a:r>
              <a:rPr lang="es-SV" sz="1000" b="1" dirty="0"/>
              <a:t>Cuán grande es mi Dios (2 veces)</a:t>
            </a:r>
          </a:p>
          <a:p>
            <a:endParaRPr lang="es-SV" sz="1000" dirty="0"/>
          </a:p>
          <a:p>
            <a:r>
              <a:rPr lang="es-SV" sz="1000" dirty="0"/>
              <a:t>Él a mi lado está, me ayuda a vencer,</a:t>
            </a:r>
          </a:p>
          <a:p>
            <a:r>
              <a:rPr lang="es-SV" sz="1000" dirty="0"/>
              <a:t>/El siempre ha sido fiel/.</a:t>
            </a:r>
          </a:p>
          <a:p>
            <a:r>
              <a:rPr lang="es-SV" sz="1000" dirty="0"/>
              <a:t>La Trinidad en Dios; Padre, Hijo, Espíritu</a:t>
            </a:r>
          </a:p>
          <a:p>
            <a:r>
              <a:rPr lang="es-SV" sz="1000" dirty="0"/>
              <a:t>/Cordero y el León/ Cordero y el León</a:t>
            </a:r>
          </a:p>
          <a:p>
            <a:endParaRPr lang="es-SV" sz="1000" dirty="0"/>
          </a:p>
          <a:p>
            <a:r>
              <a:rPr lang="es-SV" sz="1000" b="1" dirty="0"/>
              <a:t>Cuán Grande es mi Dios…</a:t>
            </a:r>
          </a:p>
          <a:p>
            <a:endParaRPr lang="es-SV" sz="1000" dirty="0"/>
          </a:p>
          <a:p>
            <a:r>
              <a:rPr lang="es-SV" sz="1000" dirty="0"/>
              <a:t>Eres majestuoso, eres poderoso,</a:t>
            </a:r>
          </a:p>
          <a:p>
            <a:r>
              <a:rPr lang="es-SV" sz="1000" dirty="0"/>
              <a:t>Mi alma te canta, cuán grande es mi Dios. (2 veces)</a:t>
            </a:r>
          </a:p>
          <a:p>
            <a:endParaRPr lang="es-SV" sz="1000" b="1" dirty="0"/>
          </a:p>
          <a:p>
            <a:r>
              <a:rPr lang="es-SV" sz="1000" b="1" dirty="0"/>
              <a:t>Cuan grande es mi Dios… 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4725266" y="507279"/>
            <a:ext cx="471083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G                                                       F                        C                   F</a:t>
            </a:r>
          </a:p>
          <a:p>
            <a:r>
              <a:rPr lang="es-SV" sz="1000" dirty="0"/>
              <a:t>Ven cuando esté oscuro cuando todo esté durmiendo (contigo quiero hablar)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G                                          F                             C                F</a:t>
            </a:r>
          </a:p>
          <a:p>
            <a:r>
              <a:rPr lang="es-SV" sz="1000" dirty="0"/>
              <a:t>Hoy quiero decirte lo que mi alma está sintiendo (no lo puedo callar),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G                                            F                    C                   F</a:t>
            </a:r>
          </a:p>
          <a:p>
            <a:r>
              <a:rPr lang="es-SV" sz="1000" dirty="0"/>
              <a:t>Quiero que Tú seas hoy el dueño de mi vida, (que seas mi verdad),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F                   C                 F               Em          D</a:t>
            </a:r>
          </a:p>
          <a:p>
            <a:r>
              <a:rPr lang="es-SV" sz="1000" dirty="0"/>
              <a:t>Y cantarte todas estas bellas melodías, que agradan tu altar. Oh </a:t>
            </a:r>
            <a:r>
              <a:rPr lang="es-SV" sz="1000" dirty="0" err="1"/>
              <a:t>oh</a:t>
            </a:r>
            <a:r>
              <a:rPr lang="es-SV" sz="1000" dirty="0"/>
              <a:t> </a:t>
            </a:r>
            <a:r>
              <a:rPr lang="es-SV" sz="1000" dirty="0" err="1"/>
              <a:t>oh</a:t>
            </a:r>
            <a:r>
              <a:rPr lang="es-SV" sz="1000" dirty="0"/>
              <a:t>!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G                                 C                               Em                 D</a:t>
            </a:r>
          </a:p>
          <a:p>
            <a:r>
              <a:rPr lang="es-SV" sz="1000" b="1" dirty="0"/>
              <a:t>Y te voy a adorar, Tu nombre exaltar, darte la autoridad en mi vida.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G                                   C                              Em                     D</a:t>
            </a:r>
          </a:p>
          <a:p>
            <a:r>
              <a:rPr lang="es-SV" sz="1000" b="1" dirty="0"/>
              <a:t>Y te quiero adorar, mis manos levantar, y al mundo gritar tus maravillas</a:t>
            </a:r>
            <a:r>
              <a:rPr lang="es-SV" sz="1000" dirty="0"/>
              <a:t>. (2 veces)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C</a:t>
            </a:r>
          </a:p>
          <a:p>
            <a:r>
              <a:rPr lang="es-SV" sz="1000" b="1" dirty="0"/>
              <a:t>Te voy a adorar…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   F                    C              F</a:t>
            </a:r>
          </a:p>
          <a:p>
            <a:r>
              <a:rPr lang="es-SV" sz="1000" dirty="0"/>
              <a:t>Tú eres mi roca, mi refugio, mi sustento (y mi caminar),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    F                        C</a:t>
            </a:r>
          </a:p>
          <a:p>
            <a:r>
              <a:rPr lang="es-SV" sz="1000" dirty="0"/>
              <a:t>Tú eres el agua que refresca y me da vida,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F             Em               D</a:t>
            </a:r>
          </a:p>
          <a:p>
            <a:r>
              <a:rPr lang="es-SV" sz="1000" dirty="0"/>
              <a:t>Y no puedo callar, no </a:t>
            </a:r>
            <a:r>
              <a:rPr lang="es-SV" sz="1000" dirty="0" err="1"/>
              <a:t>nooo</a:t>
            </a:r>
            <a:r>
              <a:rPr lang="es-SV" sz="1000" dirty="0"/>
              <a:t> oh </a:t>
            </a:r>
            <a:r>
              <a:rPr lang="es-SV" sz="1000" dirty="0" err="1"/>
              <a:t>oh</a:t>
            </a:r>
            <a:r>
              <a:rPr lang="es-SV" sz="1000" dirty="0"/>
              <a:t>!</a:t>
            </a:r>
          </a:p>
          <a:p>
            <a:endParaRPr lang="es-SV" sz="1000" dirty="0"/>
          </a:p>
          <a:p>
            <a:r>
              <a:rPr lang="es-SV" sz="1000" b="1" dirty="0"/>
              <a:t>Y te voy a adorar…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G C Em D</a:t>
            </a:r>
          </a:p>
          <a:p>
            <a:r>
              <a:rPr lang="es-SV" sz="1000" b="1" dirty="0"/>
              <a:t>Y te quiero adorar…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C</a:t>
            </a:r>
          </a:p>
          <a:p>
            <a:r>
              <a:rPr lang="es-SV" sz="1000" b="1" dirty="0"/>
              <a:t>(yo lo quiero adorar) quiero adorarte mi Señor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Em                           D</a:t>
            </a:r>
          </a:p>
          <a:p>
            <a:r>
              <a:rPr lang="es-SV" sz="1000" b="1" dirty="0"/>
              <a:t>(yo lo quiero adorar) y entregarte mi canción.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G                           C</a:t>
            </a:r>
          </a:p>
          <a:p>
            <a:r>
              <a:rPr lang="es-SV" sz="1000" b="1" dirty="0"/>
              <a:t>(yo lo quiero adorar), mi vida entera de la rindo.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Em                         D</a:t>
            </a:r>
          </a:p>
          <a:p>
            <a:r>
              <a:rPr lang="es-SV" sz="1000" b="1" dirty="0"/>
              <a:t>(yo lo quiero adorar) oh </a:t>
            </a:r>
            <a:r>
              <a:rPr lang="es-SV" sz="1000" b="1" dirty="0" err="1"/>
              <a:t>oh</a:t>
            </a:r>
            <a:r>
              <a:rPr lang="es-SV" sz="1000" b="1" dirty="0"/>
              <a:t> </a:t>
            </a:r>
            <a:r>
              <a:rPr lang="es-SV" sz="1000" b="1" dirty="0" err="1"/>
              <a:t>oh</a:t>
            </a:r>
            <a:r>
              <a:rPr lang="es-SV" sz="1000" b="1" dirty="0"/>
              <a:t> </a:t>
            </a:r>
            <a:r>
              <a:rPr lang="es-SV" sz="1000" b="1" dirty="0" err="1"/>
              <a:t>oh</a:t>
            </a:r>
            <a:r>
              <a:rPr lang="es-SV" sz="1000" b="1" dirty="0"/>
              <a:t>!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C                                       Em                          D</a:t>
            </a:r>
          </a:p>
          <a:p>
            <a:r>
              <a:rPr lang="es-SV" sz="1000" b="1" dirty="0"/>
              <a:t>Te quiero adorar, quiero adorarte, adorarte (yo lo quiero adorar)</a:t>
            </a:r>
          </a:p>
          <a:p>
            <a:r>
              <a:rPr lang="es-SV" sz="1000" b="1" dirty="0"/>
              <a:t>Y te voy a adorar…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CUÁN GRANDE ES MI DIOS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7796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49592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49912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VOY A ADORAR</a:t>
            </a:r>
          </a:p>
        </p:txBody>
      </p:sp>
      <p:sp>
        <p:nvSpPr>
          <p:cNvPr id="49" name="Conector 48"/>
          <p:cNvSpPr/>
          <p:nvPr/>
        </p:nvSpPr>
        <p:spPr>
          <a:xfrm>
            <a:off x="49788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8873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875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A                                            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De qué manera podría alabarte hoy mi Dios,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                                            E                                               A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Si siento que todas mis fuerzas, se fueron por completo.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A                                       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Si estoy justo en medio de la tempestad,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                                        Bm                    E      D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En realidad deseo entregarme en oración.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A       E                               D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Te entrego mis manos,     te entrego mi vida,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Quiero que entres a mi corazón,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D        E                     A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Tómame en Tus manos… Y dame la vida.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Mi humanidad no deja abrir mi corazón,</a:t>
            </a:r>
            <a:br>
              <a:rPr lang="es-SV" sz="1000" dirty="0"/>
            </a:br>
            <a:r>
              <a:rPr lang="es-SV" sz="1000" dirty="0"/>
              <a:t>Lo hunde en la desesperanza y en el orgullo que es mi prisión.</a:t>
            </a:r>
            <a:br>
              <a:rPr lang="es-SV" sz="1000" dirty="0"/>
            </a:br>
            <a:r>
              <a:rPr lang="es-SV" sz="1000" dirty="0"/>
              <a:t>Y si estoy justo en medio de la tempestad,</a:t>
            </a:r>
            <a:br>
              <a:rPr lang="es-SV" sz="1000" dirty="0"/>
            </a:br>
            <a:r>
              <a:rPr lang="es-SV" sz="1000" dirty="0"/>
              <a:t>En realidad deseo entregarme en oración.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A E D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Te entrego mis manos, te entrego mi vida,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Quiero que entres a mi corazón,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Tómame en Tus manos… Y dame la vida. </a:t>
            </a:r>
            <a:r>
              <a:rPr lang="es-SV" sz="1000" dirty="0"/>
              <a:t>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A E A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Te entrego mi vida, te entrego mi Ser. (4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D Dm A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Y dame la vida…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4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102983" y="504837"/>
            <a:ext cx="3464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             C        D                                                   Bm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Señor Jesús, creemos firmemente que estás aquí,</a:t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Em                    D                      C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En el Santísimo Sacramento en el Altar.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C                      D                        F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Y queremos adorarte con todo el corazón. 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C            D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Te alabamos, eterno Rey,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Bm               Em</a:t>
            </a:r>
            <a:br>
              <a:rPr lang="es-SV" sz="1000" b="1" dirty="0">
                <a:solidFill>
                  <a:srgbClr val="0070C0"/>
                </a:solidFill>
              </a:rPr>
            </a:br>
            <a:r>
              <a:rPr lang="es-SV" sz="1000" b="1" dirty="0"/>
              <a:t>Glorificamos Tu nombre,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</a:t>
            </a:r>
            <a:r>
              <a:rPr lang="es-SV" sz="1000" b="1" dirty="0">
                <a:solidFill>
                  <a:srgbClr val="0070C0"/>
                </a:solidFill>
              </a:rPr>
              <a:t>C         Am                       D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Oh Rey de reyes,         Señor de señores,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Nuestro amor.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C              D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Te alabamos, eterno Rey,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Bm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Glorificamos Tu nombre,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C         Am                         D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Oh Rey de reyes,           Señor de señores, Jesús.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Señor Jesús, creemos firmemente que estás aquí,</a:t>
            </a:r>
            <a:br>
              <a:rPr lang="es-SV" sz="1000" dirty="0"/>
            </a:br>
            <a:r>
              <a:rPr lang="es-SV" sz="1000" dirty="0"/>
              <a:t>En el Santísimo Sacramento en el Altar.</a:t>
            </a:r>
            <a:br>
              <a:rPr lang="es-SV" sz="1000" dirty="0"/>
            </a:br>
            <a:r>
              <a:rPr lang="es-SV" sz="1000" dirty="0"/>
              <a:t>Y queremos adorarte con todo el corazón.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/>
              <a:t>Te alabamos, eterno Rey,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Glorificamos Tu nombre,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Oh Rey de reyes, Señor de señores,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Nuestro amor.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 alabamos, eterno Rey,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Glorificamos Tu nombre,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Oh Rey de reyes, Señor de señores, Jesús.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ENTREGO MIS MANOS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Trigo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ALABAMOS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001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G             A           F#m Bm        Em                   A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En adoración, y en alabanza, este canto es para Ti,</a:t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F#m               Bm          Em                    A                    D Am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Este canto es para Ti, este canto es para Ti, Señor Jesús. (3 veces)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74616" y="507279"/>
            <a:ext cx="37102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G        D                   Em         Bm                      C           Am              D</a:t>
            </a:r>
          </a:p>
          <a:p>
            <a:r>
              <a:rPr lang="es-SV" sz="1000" dirty="0"/>
              <a:t>Dios está en este lugar, lo puedes contemplar tan vivo y tan real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G           D               Em      Bm                  C          Am                  D</a:t>
            </a:r>
          </a:p>
          <a:p>
            <a:r>
              <a:rPr lang="es-SV" sz="1000" dirty="0"/>
              <a:t>Se ha querido quedar expuesto por amor, humilde en el altar.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G           D     Em            Bm      C           Am                 D</a:t>
            </a:r>
          </a:p>
          <a:p>
            <a:r>
              <a:rPr lang="es-SV" sz="1000" b="1" dirty="0"/>
              <a:t>Pan de vida, Cáliz de salvación… Aquí está el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G             D       Em            Bm              C          Am                    D </a:t>
            </a:r>
          </a:p>
          <a:p>
            <a:r>
              <a:rPr lang="es-SV" sz="1000" b="1" dirty="0"/>
              <a:t>Presencia viva, trono de gracia y amor… Aquí está el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B7                     Em          D                  C          Am           D              G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La mesa puesta está y al Cordero Pascual… Hoy venimos a adorar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Desconocido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EN ADORACIÓN Y ALABANZA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Marco López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AQUÍ ESTÁ EL SEÑOR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3" name="14 CuadroTexto">
            <a:extLst>
              <a:ext uri="{FF2B5EF4-FFF2-40B4-BE49-F238E27FC236}">
                <a16:creationId xmlns:a16="http://schemas.microsoft.com/office/drawing/2014/main" xmlns="" id="{C64231C3-9868-4E81-9415-ECC2D4AD6895}"/>
              </a:ext>
            </a:extLst>
          </p:cNvPr>
          <p:cNvSpPr txBox="1"/>
          <p:nvPr/>
        </p:nvSpPr>
        <p:spPr>
          <a:xfrm>
            <a:off x="326967" y="1605334"/>
            <a:ext cx="4351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E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  C#m     A F#m B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Nací para adorarte, y postrarme ante tus pies.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E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C#m A F#m B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Nací para alabarte, y tu nombre proclamar.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 B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C#m A B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Día y noche, yo te alabaré, día y noche a Ti cantaré,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 B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C#m A B E D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Es la principal razón, por la que vivo hoy, es para adorarte.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sp>
        <p:nvSpPr>
          <p:cNvPr id="24" name="Redondear rectángulo de esquina diagonal 41">
            <a:extLst>
              <a:ext uri="{FF2B5EF4-FFF2-40B4-BE49-F238E27FC236}">
                <a16:creationId xmlns:a16="http://schemas.microsoft.com/office/drawing/2014/main" xmlns="" id="{A3BBB5BD-0826-4978-B779-CBAEF780DB9C}"/>
              </a:ext>
            </a:extLst>
          </p:cNvPr>
          <p:cNvSpPr/>
          <p:nvPr/>
        </p:nvSpPr>
        <p:spPr>
          <a:xfrm>
            <a:off x="3215478" y="1352995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92FD9696-8655-45A1-8186-18E66A71D2CB}"/>
              </a:ext>
            </a:extLst>
          </p:cNvPr>
          <p:cNvSpPr/>
          <p:nvPr/>
        </p:nvSpPr>
        <p:spPr>
          <a:xfrm>
            <a:off x="395055" y="1526856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Kerigma</a:t>
            </a:r>
          </a:p>
        </p:txBody>
      </p:sp>
      <p:sp>
        <p:nvSpPr>
          <p:cNvPr id="29" name="Paralelogramo 28">
            <a:extLst>
              <a:ext uri="{FF2B5EF4-FFF2-40B4-BE49-F238E27FC236}">
                <a16:creationId xmlns:a16="http://schemas.microsoft.com/office/drawing/2014/main" xmlns="" id="{FB819996-399D-4BD4-A2F0-E0BFEBD4C7A8}"/>
              </a:ext>
            </a:extLst>
          </p:cNvPr>
          <p:cNvSpPr/>
          <p:nvPr/>
        </p:nvSpPr>
        <p:spPr>
          <a:xfrm>
            <a:off x="426986" y="1352998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>
                <a:latin typeface="HP Simplified" panose="020B0604020204020204" pitchFamily="34" charset="0"/>
              </a:rPr>
              <a:t>NACÍ </a:t>
            </a:r>
            <a:r>
              <a:rPr lang="es-SV" sz="900" b="1" dirty="0">
                <a:latin typeface="HP Simplified" panose="020B0604020204020204" pitchFamily="34" charset="0"/>
              </a:rPr>
              <a:t>PARA ADORARTE</a:t>
            </a:r>
          </a:p>
        </p:txBody>
      </p:sp>
      <p:sp>
        <p:nvSpPr>
          <p:cNvPr id="30" name="Conector 44">
            <a:extLst>
              <a:ext uri="{FF2B5EF4-FFF2-40B4-BE49-F238E27FC236}">
                <a16:creationId xmlns:a16="http://schemas.microsoft.com/office/drawing/2014/main" xmlns="" id="{49B0F45D-11C5-4D74-A8F1-5F42676A9DF1}"/>
              </a:ext>
            </a:extLst>
          </p:cNvPr>
          <p:cNvSpPr/>
          <p:nvPr/>
        </p:nvSpPr>
        <p:spPr>
          <a:xfrm>
            <a:off x="414658" y="139299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49">
            <a:extLst>
              <a:ext uri="{FF2B5EF4-FFF2-40B4-BE49-F238E27FC236}">
                <a16:creationId xmlns:a16="http://schemas.microsoft.com/office/drawing/2014/main" xmlns="" id="{0678DD21-58B5-4373-BB98-21579C031E0D}"/>
              </a:ext>
            </a:extLst>
          </p:cNvPr>
          <p:cNvSpPr/>
          <p:nvPr/>
        </p:nvSpPr>
        <p:spPr>
          <a:xfrm>
            <a:off x="414658" y="139299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2" name="Conector 50">
            <a:extLst>
              <a:ext uri="{FF2B5EF4-FFF2-40B4-BE49-F238E27FC236}">
                <a16:creationId xmlns:a16="http://schemas.microsoft.com/office/drawing/2014/main" xmlns="" id="{64F1BF82-B904-44D0-AD34-7E9BB0C2C370}"/>
              </a:ext>
            </a:extLst>
          </p:cNvPr>
          <p:cNvSpPr/>
          <p:nvPr/>
        </p:nvSpPr>
        <p:spPr>
          <a:xfrm>
            <a:off x="414658" y="139299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52">
            <a:extLst>
              <a:ext uri="{FF2B5EF4-FFF2-40B4-BE49-F238E27FC236}">
                <a16:creationId xmlns:a16="http://schemas.microsoft.com/office/drawing/2014/main" xmlns="" id="{1422EBA4-1872-4D67-97B8-50E3C8406BDD}"/>
              </a:ext>
            </a:extLst>
          </p:cNvPr>
          <p:cNvSpPr/>
          <p:nvPr/>
        </p:nvSpPr>
        <p:spPr>
          <a:xfrm>
            <a:off x="414658" y="139299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5" name="Imagen 34">
            <a:hlinkClick r:id="rId6"/>
            <a:extLst>
              <a:ext uri="{FF2B5EF4-FFF2-40B4-BE49-F238E27FC236}">
                <a16:creationId xmlns:a16="http://schemas.microsoft.com/office/drawing/2014/main" xmlns="" id="{8EE61CD4-0BF2-48DD-B524-755EE58246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297913"/>
            <a:ext cx="340452" cy="335187"/>
          </a:xfrm>
          <a:prstGeom prst="flowChartConnector">
            <a:avLst/>
          </a:prstGeom>
        </p:spPr>
      </p:pic>
      <p:sp>
        <p:nvSpPr>
          <p:cNvPr id="36" name="14 CuadroTexto">
            <a:extLst>
              <a:ext uri="{FF2B5EF4-FFF2-40B4-BE49-F238E27FC236}">
                <a16:creationId xmlns:a16="http://schemas.microsoft.com/office/drawing/2014/main" xmlns="" id="{F5C00425-42D8-4125-A71B-01DC09886204}"/>
              </a:ext>
            </a:extLst>
          </p:cNvPr>
          <p:cNvSpPr txBox="1"/>
          <p:nvPr/>
        </p:nvSpPr>
        <p:spPr>
          <a:xfrm>
            <a:off x="341144" y="3478522"/>
            <a:ext cx="435131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A                              C#m      F#m                         Bm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Quiero levantar mis manos, quiero levantar mi voz,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                              Bm    E                             A C#m F#m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Ofreciendo a Ti mi vida, en santidad y amor.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F#m                                          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Padre sólo a Ti te ofrezco, mi vida y mi corazón,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                                   Bm         D   Bm         E  A</a:t>
            </a:r>
          </a:p>
          <a:p>
            <a:r>
              <a:rPr lang="es-SV" sz="1000" dirty="0"/>
              <a:t>Y me postro en tu presencia, en adoración.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A C#m          Em    A          D     Dm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Hijo de Dios,           recibe hoy,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A    F#m      D           Bm       E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Toda la </a:t>
            </a:r>
            <a:r>
              <a:rPr lang="es-SV" sz="1000" b="1" dirty="0" err="1"/>
              <a:t>glo</a:t>
            </a:r>
            <a:r>
              <a:rPr lang="es-SV" sz="1000" b="1" dirty="0"/>
              <a:t>---</a:t>
            </a:r>
            <a:r>
              <a:rPr lang="es-SV" sz="1000" b="1" dirty="0" err="1"/>
              <a:t>ria</a:t>
            </a:r>
            <a:r>
              <a:rPr lang="es-SV" sz="1000" b="1" dirty="0"/>
              <a:t>, la honra y el honor.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            C#m Em A            D    Dm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Hijo de Dios,       recibe hoy,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A    F#m        D           E       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Toda la </a:t>
            </a:r>
            <a:r>
              <a:rPr lang="es-SV" sz="1000" b="1" dirty="0" err="1"/>
              <a:t>glo</a:t>
            </a:r>
            <a:r>
              <a:rPr lang="es-SV" sz="1000" b="1" dirty="0"/>
              <a:t>----</a:t>
            </a:r>
            <a:r>
              <a:rPr lang="es-SV" sz="1000" b="1" dirty="0" err="1"/>
              <a:t>ria</a:t>
            </a:r>
            <a:r>
              <a:rPr lang="es-SV" sz="1000" b="1" dirty="0"/>
              <a:t>, la honra y el honor.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7" name="Redondear rectángulo de esquina diagonal 41">
            <a:extLst>
              <a:ext uri="{FF2B5EF4-FFF2-40B4-BE49-F238E27FC236}">
                <a16:creationId xmlns:a16="http://schemas.microsoft.com/office/drawing/2014/main" xmlns="" id="{4FF924B1-2F29-4D4E-B352-2C39A89F5E0D}"/>
              </a:ext>
            </a:extLst>
          </p:cNvPr>
          <p:cNvSpPr/>
          <p:nvPr/>
        </p:nvSpPr>
        <p:spPr>
          <a:xfrm>
            <a:off x="3229655" y="3226183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8" name="Paralelogramo 37">
            <a:extLst>
              <a:ext uri="{FF2B5EF4-FFF2-40B4-BE49-F238E27FC236}">
                <a16:creationId xmlns:a16="http://schemas.microsoft.com/office/drawing/2014/main" xmlns="" id="{F5A18A98-F47F-49DF-A564-561E466776C9}"/>
              </a:ext>
            </a:extLst>
          </p:cNvPr>
          <p:cNvSpPr/>
          <p:nvPr/>
        </p:nvSpPr>
        <p:spPr>
          <a:xfrm>
            <a:off x="409232" y="3400044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Desconocido</a:t>
            </a:r>
          </a:p>
        </p:txBody>
      </p:sp>
      <p:sp>
        <p:nvSpPr>
          <p:cNvPr id="39" name="Paralelogramo 38">
            <a:extLst>
              <a:ext uri="{FF2B5EF4-FFF2-40B4-BE49-F238E27FC236}">
                <a16:creationId xmlns:a16="http://schemas.microsoft.com/office/drawing/2014/main" xmlns="" id="{38355FFF-C497-46B8-B068-703F088099E5}"/>
              </a:ext>
            </a:extLst>
          </p:cNvPr>
          <p:cNvSpPr/>
          <p:nvPr/>
        </p:nvSpPr>
        <p:spPr>
          <a:xfrm>
            <a:off x="441163" y="3226186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HIJO DE DIOS</a:t>
            </a:r>
          </a:p>
        </p:txBody>
      </p:sp>
      <p:sp>
        <p:nvSpPr>
          <p:cNvPr id="40" name="Conector 44">
            <a:extLst>
              <a:ext uri="{FF2B5EF4-FFF2-40B4-BE49-F238E27FC236}">
                <a16:creationId xmlns:a16="http://schemas.microsoft.com/office/drawing/2014/main" xmlns="" id="{6E69392F-A50C-4D4A-BBFC-46508086F988}"/>
              </a:ext>
            </a:extLst>
          </p:cNvPr>
          <p:cNvSpPr/>
          <p:nvPr/>
        </p:nvSpPr>
        <p:spPr>
          <a:xfrm>
            <a:off x="428835" y="3266181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1" name="Conector 49">
            <a:extLst>
              <a:ext uri="{FF2B5EF4-FFF2-40B4-BE49-F238E27FC236}">
                <a16:creationId xmlns:a16="http://schemas.microsoft.com/office/drawing/2014/main" xmlns="" id="{920590A0-8710-4578-88BA-803E83E133CB}"/>
              </a:ext>
            </a:extLst>
          </p:cNvPr>
          <p:cNvSpPr/>
          <p:nvPr/>
        </p:nvSpPr>
        <p:spPr>
          <a:xfrm>
            <a:off x="428835" y="3266181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5" name="Conector 50">
            <a:extLst>
              <a:ext uri="{FF2B5EF4-FFF2-40B4-BE49-F238E27FC236}">
                <a16:creationId xmlns:a16="http://schemas.microsoft.com/office/drawing/2014/main" xmlns="" id="{3917D00F-D24A-4671-A778-599B7D7B7A84}"/>
              </a:ext>
            </a:extLst>
          </p:cNvPr>
          <p:cNvSpPr/>
          <p:nvPr/>
        </p:nvSpPr>
        <p:spPr>
          <a:xfrm>
            <a:off x="428835" y="3266181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6" name="Conector 52">
            <a:extLst>
              <a:ext uri="{FF2B5EF4-FFF2-40B4-BE49-F238E27FC236}">
                <a16:creationId xmlns:a16="http://schemas.microsoft.com/office/drawing/2014/main" xmlns="" id="{3B164136-5E32-47AA-98BE-4C5157D40913}"/>
              </a:ext>
            </a:extLst>
          </p:cNvPr>
          <p:cNvSpPr/>
          <p:nvPr/>
        </p:nvSpPr>
        <p:spPr>
          <a:xfrm>
            <a:off x="428835" y="3266181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7" name="Imagen 56">
            <a:hlinkClick r:id="rId7"/>
            <a:extLst>
              <a:ext uri="{FF2B5EF4-FFF2-40B4-BE49-F238E27FC236}">
                <a16:creationId xmlns:a16="http://schemas.microsoft.com/office/drawing/2014/main" xmlns="" id="{FDF01EDC-E489-49CE-81F6-9031CC232C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37300" y="3171101"/>
            <a:ext cx="340452" cy="335187"/>
          </a:xfrm>
          <a:prstGeom prst="flowChartConnector">
            <a:avLst/>
          </a:prstGeom>
        </p:spPr>
      </p:pic>
      <p:sp>
        <p:nvSpPr>
          <p:cNvPr id="58" name="15 CuadroTexto">
            <a:extLst>
              <a:ext uri="{FF2B5EF4-FFF2-40B4-BE49-F238E27FC236}">
                <a16:creationId xmlns:a16="http://schemas.microsoft.com/office/drawing/2014/main" xmlns="" id="{3E08A2EF-A393-41DB-9F41-E301B9C9D548}"/>
              </a:ext>
            </a:extLst>
          </p:cNvPr>
          <p:cNvSpPr txBox="1"/>
          <p:nvPr/>
        </p:nvSpPr>
        <p:spPr>
          <a:xfrm>
            <a:off x="5062289" y="2840210"/>
            <a:ext cx="4205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D                       F#m</a:t>
            </a:r>
          </a:p>
          <a:p>
            <a:r>
              <a:rPr lang="es-SV" sz="1000" dirty="0"/>
              <a:t>Misterio de amor oculto en un pan,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Bm                       F#m</a:t>
            </a:r>
          </a:p>
          <a:p>
            <a:r>
              <a:rPr lang="es-SV" sz="1000" dirty="0"/>
              <a:t>Cordero Inmolado, víctima y altar;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G                              Bm</a:t>
            </a:r>
          </a:p>
          <a:p>
            <a:r>
              <a:rPr lang="es-SV" sz="1000" dirty="0"/>
              <a:t>Quedarte quisiste muy cerca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Em                Bm                 A</a:t>
            </a:r>
          </a:p>
          <a:p>
            <a:r>
              <a:rPr lang="es-SV" sz="1000" dirty="0"/>
              <a:t>¡Oh! gloria escondida, has venido hasta aquí.</a:t>
            </a:r>
          </a:p>
          <a:p>
            <a:endParaRPr lang="es-SV" sz="1000" dirty="0"/>
          </a:p>
          <a:p>
            <a:r>
              <a:rPr lang="es-SV" sz="1000" dirty="0"/>
              <a:t>Ya cae la noche en mi corazón;</a:t>
            </a:r>
          </a:p>
          <a:p>
            <a:r>
              <a:rPr lang="es-SV" sz="1000" dirty="0"/>
              <a:t>No pases de largo, quédate Señor.</a:t>
            </a:r>
          </a:p>
          <a:p>
            <a:r>
              <a:rPr lang="es-SV" sz="1000" dirty="0"/>
              <a:t>Reconocerte quiero en la fracción del pan,</a:t>
            </a:r>
          </a:p>
          <a:p>
            <a:r>
              <a:rPr lang="es-SV" sz="1000" dirty="0"/>
              <a:t>Quita las venda de mis ojos para poderte contemplar.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D    A                 Bm      F#m        G      Em      A</a:t>
            </a:r>
          </a:p>
          <a:p>
            <a:r>
              <a:rPr lang="es-SV" sz="1000" b="1" dirty="0"/>
              <a:t>Eres Jesús el Pan de vida, bajado del cielo para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F#m      F#                  B7</a:t>
            </a:r>
          </a:p>
          <a:p>
            <a:r>
              <a:rPr lang="es-SV" sz="1000" b="1" dirty="0"/>
              <a:t>Y ante tan sublime milagro de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Em         G          A</a:t>
            </a:r>
          </a:p>
          <a:p>
            <a:r>
              <a:rPr lang="es-SV" sz="1000" b="1" dirty="0"/>
              <a:t>Rindo mi vida en adoración. </a:t>
            </a:r>
            <a:r>
              <a:rPr lang="es-SV" sz="1000" dirty="0"/>
              <a:t>(2 veces)</a:t>
            </a:r>
          </a:p>
          <a:p>
            <a:endParaRPr lang="es-SV" sz="1000" dirty="0"/>
          </a:p>
          <a:p>
            <a:r>
              <a:rPr lang="es-SV" sz="1000" b="1" dirty="0"/>
              <a:t>Pan de vida.</a:t>
            </a:r>
          </a:p>
        </p:txBody>
      </p:sp>
      <p:sp>
        <p:nvSpPr>
          <p:cNvPr id="59" name="Redondear rectángulo de esquina diagonal 45">
            <a:extLst>
              <a:ext uri="{FF2B5EF4-FFF2-40B4-BE49-F238E27FC236}">
                <a16:creationId xmlns:a16="http://schemas.microsoft.com/office/drawing/2014/main" xmlns="" id="{5CB2F825-144F-4BE6-9694-30DEC45D0894}"/>
              </a:ext>
            </a:extLst>
          </p:cNvPr>
          <p:cNvSpPr/>
          <p:nvPr/>
        </p:nvSpPr>
        <p:spPr>
          <a:xfrm>
            <a:off x="7919771" y="2580642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60" name="Paralelogramo 59">
            <a:extLst>
              <a:ext uri="{FF2B5EF4-FFF2-40B4-BE49-F238E27FC236}">
                <a16:creationId xmlns:a16="http://schemas.microsoft.com/office/drawing/2014/main" xmlns="" id="{21447FCF-7C04-419E-8B14-C1E1218D9EA0}"/>
              </a:ext>
            </a:extLst>
          </p:cNvPr>
          <p:cNvSpPr/>
          <p:nvPr/>
        </p:nvSpPr>
        <p:spPr>
          <a:xfrm>
            <a:off x="5099348" y="275450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Marco López</a:t>
            </a:r>
          </a:p>
        </p:txBody>
      </p:sp>
      <p:sp>
        <p:nvSpPr>
          <p:cNvPr id="61" name="Paralelogramo 60">
            <a:extLst>
              <a:ext uri="{FF2B5EF4-FFF2-40B4-BE49-F238E27FC236}">
                <a16:creationId xmlns:a16="http://schemas.microsoft.com/office/drawing/2014/main" xmlns="" id="{68DCCC29-30F3-42E8-A5DD-350513F64BD9}"/>
              </a:ext>
            </a:extLst>
          </p:cNvPr>
          <p:cNvSpPr/>
          <p:nvPr/>
        </p:nvSpPr>
        <p:spPr>
          <a:xfrm>
            <a:off x="5131279" y="2580645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PAN DE VIDA</a:t>
            </a:r>
          </a:p>
        </p:txBody>
      </p:sp>
      <p:sp>
        <p:nvSpPr>
          <p:cNvPr id="62" name="Conector 48">
            <a:extLst>
              <a:ext uri="{FF2B5EF4-FFF2-40B4-BE49-F238E27FC236}">
                <a16:creationId xmlns:a16="http://schemas.microsoft.com/office/drawing/2014/main" xmlns="" id="{28AFEFAB-BA4F-480C-A3F3-DCD52A33472F}"/>
              </a:ext>
            </a:extLst>
          </p:cNvPr>
          <p:cNvSpPr/>
          <p:nvPr/>
        </p:nvSpPr>
        <p:spPr>
          <a:xfrm>
            <a:off x="5118952" y="262064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63" name="Imagen 62">
            <a:hlinkClick r:id="rId8"/>
            <a:extLst>
              <a:ext uri="{FF2B5EF4-FFF2-40B4-BE49-F238E27FC236}">
                <a16:creationId xmlns:a16="http://schemas.microsoft.com/office/drawing/2014/main" xmlns="" id="{B76D7F86-E6D1-4866-83A2-302426CDAB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27419" y="2525560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9935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E                     B7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      C#m</a:t>
            </a:r>
          </a:p>
          <a:p>
            <a:r>
              <a:rPr lang="es-SV" sz="1000" dirty="0"/>
              <a:t>He podido comprender, que solo con tu Poder,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F#m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Puedo las pruebas vencer Señor.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B7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Tú siempre has sido fiel, me has sabido sostener,</a:t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 F#m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Tu brazo me ha dado fuerza mi Dios.</a:t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A            C#m                 A                  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Cuando fijas tu mirada, puedo ver con claridad</a:t>
            </a:r>
            <a:br>
              <a:rPr lang="es-SV" sz="1000" dirty="0"/>
            </a:br>
            <a:r>
              <a:rPr lang="es-SV" sz="1000" dirty="0"/>
              <a:t>          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C#m                          A                B</a:t>
            </a:r>
          </a:p>
          <a:p>
            <a:r>
              <a:rPr lang="es-SV" sz="1000" dirty="0"/>
              <a:t>Que no hay nada en el camino, que me impida continuar.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E                 A      C#m      B</a:t>
            </a:r>
          </a:p>
          <a:p>
            <a:r>
              <a:rPr lang="es-SV" sz="1000" b="1" dirty="0"/>
              <a:t>Y yo te adoro, yo te doy toda mi vida,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A       C#m          B</a:t>
            </a:r>
          </a:p>
          <a:p>
            <a:r>
              <a:rPr lang="es-SV" sz="1000" b="1" dirty="0"/>
              <a:t>Te entrego todo por entero y sin medidas,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G#                C#m               G#              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Desde el fondo de mi alma, cada fibra de mi ser,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F#m          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Yo te exalto porque siempre has sido fiel.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A     B      E</a:t>
            </a:r>
          </a:p>
          <a:p>
            <a:r>
              <a:rPr lang="es-SV" sz="1000" b="1" dirty="0"/>
              <a:t>Has sido fiel.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102749" y="507279"/>
            <a:ext cx="360500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G      D                     Em       G        C             D</a:t>
            </a:r>
          </a:p>
          <a:p>
            <a:r>
              <a:rPr lang="es-SV" sz="1000" b="1" dirty="0"/>
              <a:t>Es hora de alabar a Dios, es hora de glorificarle,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B                                Em   C          G       D                   G</a:t>
            </a:r>
          </a:p>
          <a:p>
            <a:r>
              <a:rPr lang="es-SV" sz="1000" b="1" dirty="0"/>
              <a:t>Es hora de decirle: ‘’Te Amo’’, es hora de alabar a Dios.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G                 D     B        Em        G         C                             D</a:t>
            </a:r>
          </a:p>
          <a:p>
            <a:r>
              <a:rPr lang="es-SV" sz="1000" dirty="0"/>
              <a:t>Y con las manos levantadas, te adoramos y te bendecimos,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B                              Em  C            G      C           D         G           D#</a:t>
            </a:r>
          </a:p>
          <a:p>
            <a:r>
              <a:rPr lang="es-SV" sz="1000" dirty="0"/>
              <a:t>Es hora de decirle: ‘’Te Amo’’, es hora de invocar su Nombre.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G#      D#                    Fm       G#      C#           D#</a:t>
            </a:r>
          </a:p>
          <a:p>
            <a:r>
              <a:rPr lang="es-SV" sz="1000" b="1" dirty="0"/>
              <a:t>Es hora de alabar a Dios, es hora de glorificarle,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Fm  C#        G#     D#                 G#</a:t>
            </a:r>
          </a:p>
          <a:p>
            <a:r>
              <a:rPr lang="es-SV" sz="1000" b="1" dirty="0"/>
              <a:t>Es hora de decirle: ‘’Te Amo’’, es hora de alabar a Dios.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G#             D#     B        Fm       G#       C#                          D#</a:t>
            </a:r>
          </a:p>
          <a:p>
            <a:r>
              <a:rPr lang="es-SV" sz="1000" dirty="0"/>
              <a:t>Y con las manos levantadas, te adoramos y te bendecimos,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Fm  C#         G#      C#      D#        G#</a:t>
            </a:r>
          </a:p>
          <a:p>
            <a:r>
              <a:rPr lang="es-SV" sz="1000" dirty="0"/>
              <a:t>Es hora de decirle: ‘’Te Amo’’, es hora de invocar su Nombre.</a:t>
            </a:r>
            <a:endParaRPr lang="es-SV" sz="10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Alfareros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YO TE ADORO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Néil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Vélez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 HORA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539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468632" y="500047"/>
            <a:ext cx="407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E                                   A        B       E      D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Bendito, bendito, bendito sea Dios,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A            G#m         F#m B       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/Los ángeles cantan y alaban a Dios/.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Pastor soberano la oveja aquí está,</a:t>
            </a:r>
          </a:p>
          <a:p>
            <a:r>
              <a:rPr lang="es-ES" sz="1000" dirty="0">
                <a:cs typeface="Segoe UI" panose="020B0502040204020203" pitchFamily="34" charset="0"/>
              </a:rPr>
              <a:t>/Que un tiempo perdida siguió la maldad/.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La luz de los cielos brilla en el altar,</a:t>
            </a:r>
          </a:p>
          <a:p>
            <a:r>
              <a:rPr lang="es-ES" sz="1000" dirty="0">
                <a:cs typeface="Segoe UI" panose="020B0502040204020203" pitchFamily="34" charset="0"/>
              </a:rPr>
              <a:t>/Las figuras todas cumplidas están/.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Tu abierto costado, concediendo está,</a:t>
            </a:r>
          </a:p>
          <a:p>
            <a:r>
              <a:rPr lang="es-ES" sz="1000" dirty="0">
                <a:cs typeface="Segoe UI" panose="020B0502040204020203" pitchFamily="34" charset="0"/>
              </a:rPr>
              <a:t>/Al alma contrita tu paz y amistad/.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Entre los mortales quisiste habitar,</a:t>
            </a:r>
          </a:p>
          <a:p>
            <a:r>
              <a:rPr lang="es-ES" sz="1000" dirty="0">
                <a:cs typeface="Segoe UI" panose="020B0502040204020203" pitchFamily="34" charset="0"/>
              </a:rPr>
              <a:t>/Para conducirnos a la patria Eternal/.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Oh fuerza del hombre peregrino hacia Dios,</a:t>
            </a:r>
          </a:p>
          <a:p>
            <a:r>
              <a:rPr lang="es-ES" sz="1000" dirty="0">
                <a:cs typeface="Segoe UI" panose="020B0502040204020203" pitchFamily="34" charset="0"/>
              </a:rPr>
              <a:t>/Oh pan vigoroso, oh nuevo maná/.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Yo creo Jesús mío, que estás en el altar,</a:t>
            </a:r>
          </a:p>
          <a:p>
            <a:r>
              <a:rPr lang="es-ES" sz="1000" dirty="0">
                <a:cs typeface="Segoe UI" panose="020B0502040204020203" pitchFamily="34" charset="0"/>
              </a:rPr>
              <a:t>/Oculto en la hostia te vengo a adorar/.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8337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INICIO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181419" y="507281"/>
            <a:ext cx="37450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D                 A                   Bm     C D      G                   F#m</a:t>
            </a:r>
          </a:p>
          <a:p>
            <a:r>
              <a:rPr lang="es-ES" sz="1000" dirty="0">
                <a:cs typeface="Segoe UI" panose="020B0502040204020203" pitchFamily="34" charset="0"/>
              </a:rPr>
              <a:t>Cantemos al amor de los amores,     cantemos al Señor,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D           B    Em    G               A              Bm           F#m</a:t>
            </a:r>
          </a:p>
          <a:p>
            <a:r>
              <a:rPr lang="es-ES" sz="1000" dirty="0">
                <a:cs typeface="Segoe UI" panose="020B0502040204020203" pitchFamily="34" charset="0"/>
              </a:rPr>
              <a:t>Dios está aquí, venid adoradores adoremos,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C#                F#m      A7</a:t>
            </a:r>
          </a:p>
          <a:p>
            <a:r>
              <a:rPr lang="es-ES" sz="1000" dirty="0">
                <a:cs typeface="Segoe UI" panose="020B0502040204020203" pitchFamily="34" charset="0"/>
              </a:rPr>
              <a:t>A Cristo Redentor…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D               B          Em  A            D  Bm                            A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Gloria a Cristo Jesús, cielos y tierra bendecid al Señor,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G         A          D F#                 G         B  Em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Honor y gloria a Ti, Rey de la Gloria,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A              D                  Bm  Em      A     D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Amor por siempre a Ti…. Dios del amor.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Unamos nuestra voz a los cantares, del coro celestial,</a:t>
            </a:r>
          </a:p>
          <a:p>
            <a:r>
              <a:rPr lang="es-ES" sz="1000" dirty="0">
                <a:cs typeface="Segoe UI" panose="020B0502040204020203" pitchFamily="34" charset="0"/>
              </a:rPr>
              <a:t>Dios está aquí, al Dios de los altares alabemos,</a:t>
            </a:r>
          </a:p>
          <a:p>
            <a:r>
              <a:rPr lang="es-ES" sz="1000" dirty="0">
                <a:cs typeface="Segoe UI" panose="020B0502040204020203" pitchFamily="34" charset="0"/>
              </a:rPr>
              <a:t>Con gozo angelical…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Los que buscáis solaz en vuestras penas, y alivio en el dolor,</a:t>
            </a:r>
          </a:p>
          <a:p>
            <a:r>
              <a:rPr lang="es-ES" sz="1000" dirty="0">
                <a:cs typeface="Segoe UI" panose="020B0502040204020203" pitchFamily="34" charset="0"/>
              </a:rPr>
              <a:t>Dios está aquí, y vierte a manos llenas sus tesoros,</a:t>
            </a:r>
          </a:p>
          <a:p>
            <a:r>
              <a:rPr lang="es-ES" sz="1000" dirty="0">
                <a:cs typeface="Segoe UI" panose="020B0502040204020203" pitchFamily="34" charset="0"/>
              </a:rPr>
              <a:t>Divinos del dulzor…</a:t>
            </a:r>
          </a:p>
        </p:txBody>
      </p:sp>
      <p:sp>
        <p:nvSpPr>
          <p:cNvPr id="57" name="Redondear rectángulo de esquina diagonal 56"/>
          <p:cNvSpPr/>
          <p:nvPr/>
        </p:nvSpPr>
        <p:spPr>
          <a:xfrm>
            <a:off x="8073769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58" name="Paralelogramo 57"/>
          <p:cNvSpPr/>
          <p:nvPr/>
        </p:nvSpPr>
        <p:spPr>
          <a:xfrm>
            <a:off x="5253346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P.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Restituto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del Valle</a:t>
            </a:r>
          </a:p>
        </p:txBody>
      </p:sp>
      <p:sp>
        <p:nvSpPr>
          <p:cNvPr id="59" name="Paralelogramo 58"/>
          <p:cNvSpPr/>
          <p:nvPr/>
        </p:nvSpPr>
        <p:spPr>
          <a:xfrm>
            <a:off x="5285277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CANTEMOS AL AMOR DE LOS AMORES</a:t>
            </a:r>
          </a:p>
        </p:txBody>
      </p:sp>
      <p:sp>
        <p:nvSpPr>
          <p:cNvPr id="60" name="Conector 59"/>
          <p:cNvSpPr/>
          <p:nvPr/>
        </p:nvSpPr>
        <p:spPr>
          <a:xfrm>
            <a:off x="5272947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61" name="Imagen 60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181415" y="192629"/>
            <a:ext cx="340452" cy="335187"/>
          </a:xfrm>
          <a:prstGeom prst="flowChartConnector">
            <a:avLst/>
          </a:prstGeom>
        </p:spPr>
      </p:pic>
      <p:sp>
        <p:nvSpPr>
          <p:cNvPr id="23" name="Redondear rectángulo de esquina diagonal 22"/>
          <p:cNvSpPr/>
          <p:nvPr/>
        </p:nvSpPr>
        <p:spPr>
          <a:xfrm>
            <a:off x="335496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3453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56647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BENDITO, BENDITO</a:t>
            </a:r>
          </a:p>
        </p:txBody>
      </p:sp>
      <p:sp>
        <p:nvSpPr>
          <p:cNvPr id="30" name="Conector 29"/>
          <p:cNvSpPr/>
          <p:nvPr/>
        </p:nvSpPr>
        <p:spPr>
          <a:xfrm>
            <a:off x="55414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1" name="Imagen 3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62607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2109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Am                                     Dm </a:t>
            </a:r>
          </a:p>
          <a:p>
            <a:r>
              <a:rPr lang="es-SV" sz="1000" dirty="0"/>
              <a:t>Si buscara una razón para amarte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G                                                    C </a:t>
            </a:r>
          </a:p>
          <a:p>
            <a:r>
              <a:rPr lang="es-SV" sz="1000" dirty="0"/>
              <a:t>Sobran muchas porque tú has sido grande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Am                                       Dm </a:t>
            </a:r>
          </a:p>
          <a:p>
            <a:r>
              <a:rPr lang="es-SV" sz="1000" dirty="0"/>
              <a:t>Si buscara una razón para seguirte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F Dm                 E </a:t>
            </a:r>
          </a:p>
          <a:p>
            <a:r>
              <a:rPr lang="es-SV" sz="1000" dirty="0"/>
              <a:t>Sobrarían muchas más.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Am                                    Dm </a:t>
            </a:r>
          </a:p>
          <a:p>
            <a:r>
              <a:rPr lang="es-SV" sz="1000" dirty="0"/>
              <a:t>Si buscara una razón para alabarte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G                                                   C </a:t>
            </a:r>
          </a:p>
          <a:p>
            <a:r>
              <a:rPr lang="es-SV" sz="1000" dirty="0"/>
              <a:t>Sobran muchas porque tú has sido grande,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Am                                     Dm </a:t>
            </a:r>
          </a:p>
          <a:p>
            <a:r>
              <a:rPr lang="es-SV" sz="1000" dirty="0"/>
              <a:t>Si buscara una razón para servirte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F Dm                 E </a:t>
            </a:r>
          </a:p>
          <a:p>
            <a:r>
              <a:rPr lang="es-SV" sz="1000" dirty="0"/>
              <a:t>Sobrarían muchas más.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               A7            Dm </a:t>
            </a:r>
          </a:p>
          <a:p>
            <a:r>
              <a:rPr lang="es-SV" sz="1000" b="1" dirty="0"/>
              <a:t>Todo lo que está en mi te pertenece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C             Em Am </a:t>
            </a:r>
          </a:p>
          <a:p>
            <a:r>
              <a:rPr lang="es-SV" sz="1000" b="1" dirty="0"/>
              <a:t>A precio de amor mi ser fue rescatado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                                    Dm </a:t>
            </a:r>
          </a:p>
          <a:p>
            <a:r>
              <a:rPr lang="es-SV" sz="1000" b="1" dirty="0"/>
              <a:t>Mil razones tengo yo para exaltarte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F Dm           E </a:t>
            </a:r>
          </a:p>
          <a:p>
            <a:r>
              <a:rPr lang="es-SV" sz="1000" b="1" dirty="0"/>
              <a:t>Por ti Dios respiro hoy.</a:t>
            </a:r>
          </a:p>
          <a:p>
            <a:endParaRPr lang="es-SV" sz="1000" b="1" dirty="0"/>
          </a:p>
          <a:p>
            <a:r>
              <a:rPr lang="es-SV" sz="1000" b="1" dirty="0"/>
              <a:t>Todo lo que tengo hoy Tú me lo diste</a:t>
            </a:r>
          </a:p>
          <a:p>
            <a:r>
              <a:rPr lang="es-SV" sz="1000" b="1" dirty="0"/>
              <a:t>Y toda mi vida entera Señor te he dado </a:t>
            </a:r>
          </a:p>
          <a:p>
            <a:r>
              <a:rPr lang="es-SV" sz="1000" b="1" dirty="0"/>
              <a:t>Porque eres Tú tan bueno y tan perfecto </a:t>
            </a:r>
          </a:p>
          <a:p>
            <a:r>
              <a:rPr lang="es-SV" sz="1000" b="1" dirty="0"/>
              <a:t>Tu amor me ha rescatado.</a:t>
            </a:r>
          </a:p>
          <a:p>
            <a:endParaRPr lang="es-SV" sz="1000" b="1" dirty="0"/>
          </a:p>
          <a:p>
            <a:r>
              <a:rPr lang="es-SV" sz="1000" b="1" dirty="0"/>
              <a:t>Me ha conquistado.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Ana María Alemán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RAZONES PARA AMARTE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38300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F#m C#m B</a:t>
            </a:r>
          </a:p>
          <a:p>
            <a:r>
              <a:rPr lang="es-SV" sz="1000" dirty="0" err="1"/>
              <a:t>Uohh</a:t>
            </a:r>
            <a:r>
              <a:rPr lang="es-SV" sz="1000" dirty="0"/>
              <a:t>, </a:t>
            </a:r>
            <a:r>
              <a:rPr lang="es-SV" sz="1000" dirty="0" err="1"/>
              <a:t>uohh</a:t>
            </a:r>
            <a:r>
              <a:rPr lang="es-SV" sz="1000" dirty="0"/>
              <a:t>, </a:t>
            </a:r>
            <a:r>
              <a:rPr lang="es-SV" sz="1000" dirty="0" err="1"/>
              <a:t>uohh</a:t>
            </a:r>
            <a:r>
              <a:rPr lang="es-SV" sz="1000" dirty="0"/>
              <a:t>, </a:t>
            </a:r>
            <a:r>
              <a:rPr lang="es-SV" sz="1000" dirty="0" err="1"/>
              <a:t>uohh</a:t>
            </a:r>
            <a:r>
              <a:rPr lang="es-SV" sz="1000" dirty="0"/>
              <a:t>. 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E               C#m               A                  B                A</a:t>
            </a:r>
          </a:p>
          <a:p>
            <a:r>
              <a:rPr lang="es-SV" sz="1000" dirty="0"/>
              <a:t>Cuando estoy a tus pies, puedo ver tu grandeza y mi pequeñez.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E              C#m B      A                                                 C#m   B</a:t>
            </a:r>
            <a:endParaRPr lang="es-SV" sz="1000" dirty="0"/>
          </a:p>
          <a:p>
            <a:r>
              <a:rPr lang="es-SV" sz="1000" dirty="0"/>
              <a:t>Cuando tu Espíritu Santo infunde tu amor me quema por dentro.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A                 B                C#m     B               A</a:t>
            </a:r>
            <a:endParaRPr lang="es-SV" sz="1000" dirty="0"/>
          </a:p>
          <a:p>
            <a:r>
              <a:rPr lang="es-SV" sz="1000" i="1" dirty="0"/>
              <a:t>Sólo puedo, alabarte y darte gracias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                   B                             C#m         B            A</a:t>
            </a:r>
            <a:endParaRPr lang="es-SV" sz="1000" i="1" dirty="0"/>
          </a:p>
          <a:p>
            <a:r>
              <a:rPr lang="es-SV" sz="1000" i="1" dirty="0"/>
              <a:t>Levantando yo mis brazos te entrego mi adoración.</a:t>
            </a:r>
          </a:p>
          <a:p>
            <a:endParaRPr lang="es-SV" sz="1000" dirty="0"/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E              B             F#m  A  C#m  B</a:t>
            </a:r>
          </a:p>
          <a:p>
            <a:r>
              <a:rPr lang="es-SV" sz="1000" b="1" dirty="0"/>
              <a:t>Eres Santo, Señor. Eres Santo,   Santo.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E              B                F#m  A    C#m  B</a:t>
            </a:r>
          </a:p>
          <a:p>
            <a:r>
              <a:rPr lang="es-SV" sz="1000" b="1" dirty="0"/>
              <a:t>Te doy gloria, Señor. Te doy gloria,    gloria.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Cuando estoy a tus pies, Señor, puedo ver tu grandeza y mi pequeñez.</a:t>
            </a:r>
          </a:p>
          <a:p>
            <a:r>
              <a:rPr lang="es-SV" sz="1000" dirty="0"/>
              <a:t>Cuando tu Espíritu Santo infunde tu amor me quema por dentro.</a:t>
            </a:r>
          </a:p>
          <a:p>
            <a:r>
              <a:rPr lang="es-SV" sz="1000" i="1" dirty="0"/>
              <a:t>Sólo puedo, alabarte y darte gracias Señor.</a:t>
            </a:r>
          </a:p>
          <a:p>
            <a:r>
              <a:rPr lang="es-SV" sz="1000" i="1" dirty="0"/>
              <a:t>Levantando yo mis brazos te entrego mi adoración.</a:t>
            </a:r>
          </a:p>
          <a:p>
            <a:endParaRPr lang="es-SV" sz="1000" i="1" dirty="0"/>
          </a:p>
          <a:p>
            <a:r>
              <a:rPr lang="es-SV" sz="1000" b="1" dirty="0"/>
              <a:t>Eres Santo, Señor…</a:t>
            </a:r>
          </a:p>
          <a:p>
            <a:endParaRPr lang="es-SV" sz="1000" b="1" dirty="0"/>
          </a:p>
          <a:p>
            <a:r>
              <a:rPr lang="es-SV" sz="1000" b="1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      F#m                       C#m        B           F#m              C#m B</a:t>
            </a:r>
          </a:p>
          <a:p>
            <a:r>
              <a:rPr lang="es-SV" sz="1000" dirty="0"/>
              <a:t>Rey de Reyes, Señor de Señores, toda mi vida te pertenece </a:t>
            </a:r>
            <a:r>
              <a:rPr lang="es-SV" sz="1000" dirty="0" smtClean="0"/>
              <a:t>(3 veces</a:t>
            </a:r>
            <a:r>
              <a:rPr lang="es-SV" sz="1000" dirty="0"/>
              <a:t>)</a:t>
            </a:r>
          </a:p>
          <a:p>
            <a:endParaRPr lang="es-SV" sz="1000" b="1" dirty="0"/>
          </a:p>
          <a:p>
            <a:r>
              <a:rPr lang="es-SV" sz="1000" b="1" dirty="0"/>
              <a:t>Eres Santo, Señor…</a:t>
            </a:r>
          </a:p>
          <a:p>
            <a:endParaRPr lang="es-SV" sz="1000" b="1" dirty="0">
              <a:solidFill>
                <a:srgbClr val="0070C0"/>
              </a:solidFill>
            </a:endParaRPr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Athenas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Vénica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SANTO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hlinkClick r:id="rId4"/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8F3681D3-2E33-4C4D-B22C-B35A068E7B0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614D6ECB-3DFA-409A-B670-B83386D0FBA6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0F10B73-36C0-46F5-B51D-6818587B48C5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1D74BD19-CC5C-4EB0-834F-5444187F99FF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B139FC50-ABCF-4625-BAE7-0375EC25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6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Em                                            Bm </a:t>
            </a:r>
          </a:p>
          <a:p>
            <a:r>
              <a:rPr lang="es-SV" sz="1000" dirty="0"/>
              <a:t>Desde siempre nos soñaste fruto de tu inmenso amor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                          G                          D</a:t>
            </a:r>
          </a:p>
          <a:p>
            <a:r>
              <a:rPr lang="es-SV" sz="1000" dirty="0"/>
              <a:t>A tu imagen nos has hecho, somos hijos de tu creación.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Em                                              Bm</a:t>
            </a:r>
          </a:p>
          <a:p>
            <a:r>
              <a:rPr lang="es-SV" sz="1000" dirty="0"/>
              <a:t>Hiciste cielo y tierra, me conocías antes de nacer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C                     Am          G           Em               D</a:t>
            </a:r>
          </a:p>
          <a:p>
            <a:r>
              <a:rPr lang="es-SV" sz="1000" dirty="0"/>
              <a:t>Son perfectos tus caminos, en ellos se ve tu grandeza.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C           Em   D                             G</a:t>
            </a:r>
          </a:p>
          <a:p>
            <a:r>
              <a:rPr lang="es-SV" sz="1000" b="1" dirty="0"/>
              <a:t>Adonai, Adonai, toda la tierra te canta.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C           Em   D                               Em</a:t>
            </a:r>
          </a:p>
          <a:p>
            <a:r>
              <a:rPr lang="es-SV" sz="1000" b="1" dirty="0"/>
              <a:t>Adonai, Adonai, todo el honor para Ti.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Em                                            Bm </a:t>
            </a:r>
            <a:endParaRPr lang="es-SV" sz="1000" b="1" dirty="0"/>
          </a:p>
          <a:p>
            <a:r>
              <a:rPr lang="es-SV" sz="1000" dirty="0"/>
              <a:t>Dulce como miel silvestre, grande y lleno de esplendor,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                                  G                             D</a:t>
            </a:r>
            <a:endParaRPr lang="es-SV" sz="1000" dirty="0"/>
          </a:p>
          <a:p>
            <a:r>
              <a:rPr lang="es-SV" sz="1000" dirty="0"/>
              <a:t>Es tu nombre entre los hombres, que resuene a una sola voz.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Em                     Bm                       C                        G                 D</a:t>
            </a:r>
            <a:endParaRPr lang="es-SV" sz="1000" dirty="0"/>
          </a:p>
          <a:p>
            <a:r>
              <a:rPr lang="es-SV" sz="1000" dirty="0"/>
              <a:t>Santo, fuerte y lleno de poder, te cantamos Dios. Te cantamos.</a:t>
            </a:r>
          </a:p>
          <a:p>
            <a:endParaRPr lang="es-SV" sz="1000" dirty="0"/>
          </a:p>
          <a:p>
            <a:r>
              <a:rPr lang="es-SV" sz="1000" b="1" dirty="0"/>
              <a:t>Adonai, Adonai, toda la tierra te canta.</a:t>
            </a:r>
          </a:p>
          <a:p>
            <a:r>
              <a:rPr lang="es-SV" sz="1000" b="1" dirty="0"/>
              <a:t>Adonai, Adonai, todo el honor para Ti.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C</a:t>
            </a:r>
          </a:p>
          <a:p>
            <a:r>
              <a:rPr lang="es-SV" sz="1000" dirty="0"/>
              <a:t>Aunque callemos el mundo te alaba,</a:t>
            </a:r>
          </a:p>
          <a:p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D</a:t>
            </a:r>
            <a:endParaRPr lang="es-SV" sz="1000" dirty="0"/>
          </a:p>
          <a:p>
            <a:r>
              <a:rPr lang="es-SV" sz="1000" dirty="0"/>
              <a:t>Te canta tu grandeza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C                                  D           Bm  C</a:t>
            </a:r>
          </a:p>
          <a:p>
            <a:r>
              <a:rPr lang="es-SV" sz="1000" dirty="0"/>
              <a:t>Toda la gloria poder y honor son para Ti.</a:t>
            </a:r>
          </a:p>
          <a:p>
            <a:r>
              <a:rPr lang="es-SV" sz="1000" dirty="0"/>
              <a:t>                         </a:t>
            </a:r>
            <a:r>
              <a:rPr lang="es-SV" sz="1000" b="1" dirty="0">
                <a:solidFill>
                  <a:srgbClr val="0070C0"/>
                </a:solidFill>
              </a:rPr>
              <a:t> Am G  D</a:t>
            </a:r>
          </a:p>
          <a:p>
            <a:r>
              <a:rPr lang="es-SV" sz="1000" dirty="0"/>
              <a:t>Te cantamos Dios.</a:t>
            </a:r>
          </a:p>
          <a:p>
            <a:endParaRPr lang="es-SV" sz="1000" dirty="0"/>
          </a:p>
          <a:p>
            <a:r>
              <a:rPr lang="es-SV" sz="1000" b="1" dirty="0"/>
              <a:t>Adonai, Adonai, toda la tierra te canta.</a:t>
            </a:r>
          </a:p>
          <a:p>
            <a:r>
              <a:rPr lang="es-SV" sz="1000" b="1" dirty="0"/>
              <a:t>Adonai, Adonai, todo el honor para Ti.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Athenas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Vénica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ADONAI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88682" y="507279"/>
            <a:ext cx="400071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F         Dm       Bb Gm  C</a:t>
            </a:r>
          </a:p>
          <a:p>
            <a:r>
              <a:rPr lang="es-SV" sz="1000" b="1" dirty="0"/>
              <a:t>Santo, Santo, Santo, Santo. </a:t>
            </a:r>
            <a:r>
              <a:rPr lang="es-SV" sz="1000" dirty="0"/>
              <a:t>(4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F             Dm  Bb Gm           C</a:t>
            </a:r>
          </a:p>
          <a:p>
            <a:r>
              <a:rPr lang="es-SV" sz="1000" dirty="0"/>
              <a:t>Uh uh </a:t>
            </a:r>
            <a:r>
              <a:rPr lang="es-SV" sz="1000" dirty="0" err="1"/>
              <a:t>uh</a:t>
            </a:r>
            <a:r>
              <a:rPr lang="es-SV" sz="1000" dirty="0"/>
              <a:t> </a:t>
            </a:r>
            <a:r>
              <a:rPr lang="es-SV" sz="1000" dirty="0" err="1"/>
              <a:t>uh</a:t>
            </a:r>
            <a:r>
              <a:rPr lang="es-SV" sz="1000" dirty="0"/>
              <a:t>, uh </a:t>
            </a:r>
            <a:r>
              <a:rPr lang="es-SV" sz="1000" dirty="0" err="1"/>
              <a:t>uh</a:t>
            </a:r>
            <a:r>
              <a:rPr lang="es-SV" sz="1000" dirty="0"/>
              <a:t> </a:t>
            </a:r>
            <a:r>
              <a:rPr lang="es-SV" sz="1000" dirty="0" err="1"/>
              <a:t>uh</a:t>
            </a:r>
            <a:r>
              <a:rPr lang="es-SV" sz="1000" dirty="0"/>
              <a:t> </a:t>
            </a:r>
            <a:r>
              <a:rPr lang="es-SV" sz="1000" dirty="0" err="1"/>
              <a:t>uh</a:t>
            </a:r>
            <a:r>
              <a:rPr lang="es-SV" sz="1000" dirty="0"/>
              <a:t> </a:t>
            </a:r>
            <a:r>
              <a:rPr lang="es-SV" sz="1000" dirty="0" err="1"/>
              <a:t>uh</a:t>
            </a:r>
            <a:r>
              <a:rPr lang="es-SV" sz="1000" dirty="0"/>
              <a:t> (2 veces)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F                                 Dm</a:t>
            </a:r>
            <a:endParaRPr lang="es-SV" sz="1000" dirty="0"/>
          </a:p>
          <a:p>
            <a:r>
              <a:rPr lang="es-SV" sz="1000" dirty="0"/>
              <a:t>Santo, Eterno Señor, sólo a Ti te alabaré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Bb                      Gm  Bb                               C</a:t>
            </a:r>
            <a:endParaRPr lang="es-SV" sz="1000" dirty="0"/>
          </a:p>
          <a:p>
            <a:r>
              <a:rPr lang="es-SV" sz="1000" dirty="0"/>
              <a:t>Siempre te cantaré, a tu Nombre adoraré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F                                    Dm</a:t>
            </a:r>
            <a:endParaRPr lang="es-SV" sz="1000" i="1" dirty="0"/>
          </a:p>
          <a:p>
            <a:r>
              <a:rPr lang="es-SV" sz="1000" dirty="0"/>
              <a:t>Tú eres eterno Señor, digno de alabar.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Bb                    Gm   Bb                      C</a:t>
            </a:r>
          </a:p>
          <a:p>
            <a:r>
              <a:rPr lang="es-SV" sz="1000" dirty="0"/>
              <a:t>Todos te alabarán, todos te adorarán.</a:t>
            </a:r>
          </a:p>
          <a:p>
            <a:endParaRPr lang="es-SV" sz="1000" i="1" dirty="0"/>
          </a:p>
          <a:p>
            <a:r>
              <a:rPr lang="es-SV" sz="1000" b="1" dirty="0"/>
              <a:t>Santo, Santo. </a:t>
            </a:r>
            <a:r>
              <a:rPr lang="es-SV" sz="1000" dirty="0"/>
              <a:t>(2 veces)</a:t>
            </a:r>
          </a:p>
          <a:p>
            <a:endParaRPr lang="es-SV" sz="1000" b="1" dirty="0"/>
          </a:p>
          <a:p>
            <a:r>
              <a:rPr lang="es-SV" sz="1000" dirty="0"/>
              <a:t>Eres digno Señor de adoración, eres digno de alabanza.</a:t>
            </a:r>
          </a:p>
          <a:p>
            <a:r>
              <a:rPr lang="es-SV" sz="1000" i="1" dirty="0"/>
              <a:t>Santo eterno, poderoso Dios, eres digno de alabar.</a:t>
            </a:r>
          </a:p>
          <a:p>
            <a:endParaRPr lang="es-SV" sz="1000" b="1" dirty="0"/>
          </a:p>
          <a:p>
            <a:r>
              <a:rPr lang="es-SV" sz="1000" b="1" dirty="0"/>
              <a:t>Te alabamos a Ti, te adoramos Señor.</a:t>
            </a:r>
          </a:p>
          <a:p>
            <a:endParaRPr lang="es-SV" sz="1000" b="1" dirty="0"/>
          </a:p>
          <a:p>
            <a:r>
              <a:rPr lang="es-SV" sz="1000" i="1" dirty="0"/>
              <a:t>Porque eres digno Señor, eres mi Salvador, eres mi comprensión</a:t>
            </a:r>
          </a:p>
          <a:p>
            <a:r>
              <a:rPr lang="es-SV" sz="1000" i="1" dirty="0"/>
              <a:t>Eres mi vida eterna.</a:t>
            </a:r>
            <a:endParaRPr lang="es-SV" sz="1000" dirty="0"/>
          </a:p>
          <a:p>
            <a:r>
              <a:rPr lang="es-SV" sz="1000" dirty="0"/>
              <a:t>Sólo a Ti te alabaré, sólo en Ti yo pensaré,</a:t>
            </a:r>
          </a:p>
          <a:p>
            <a:r>
              <a:rPr lang="es-SV" sz="1000" dirty="0"/>
              <a:t>Tu presencia sentiré, eres digno mi Señor.</a:t>
            </a:r>
          </a:p>
          <a:p>
            <a:endParaRPr lang="es-SV" sz="1000" dirty="0"/>
          </a:p>
          <a:p>
            <a:r>
              <a:rPr lang="es-SV" sz="1000" b="1" dirty="0"/>
              <a:t>Santo, Santo.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Eres mi gran Señor, sólo a Ti te alabaré, sólo en Ti yo pensaré, Tú eres mi Salvador.</a:t>
            </a:r>
          </a:p>
          <a:p>
            <a:endParaRPr lang="es-SV" sz="1000" b="1" dirty="0"/>
          </a:p>
          <a:p>
            <a:r>
              <a:rPr lang="es-SV" sz="1000" dirty="0"/>
              <a:t>Oh que lindo Señor, todos te alabarán, eres mi Salvador, por siempre proclamaré.</a:t>
            </a:r>
          </a:p>
          <a:p>
            <a:endParaRPr lang="es-SV" sz="1000" b="1" dirty="0"/>
          </a:p>
          <a:p>
            <a:r>
              <a:rPr lang="es-SV" sz="1000" b="1" dirty="0"/>
              <a:t>Santo, Santo.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Trigo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SANTO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DDC099A6-17AF-41D6-A789-C38C85A44494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9E5B10B9-6A5C-4A5F-AF1D-ECD3E0F0F606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DD120AEF-EDB5-4948-B455-FBDACCD7060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DD500321-CB62-4FB9-A081-435B838AE43E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235C8062-A7AE-4187-8FA9-65E44DB6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2" y="500043"/>
            <a:ext cx="42640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C#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Ante tu trono y en tu presencia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F#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  G#</a:t>
            </a:r>
          </a:p>
          <a:p>
            <a:r>
              <a:rPr lang="es-SV" sz="1000" dirty="0"/>
              <a:t>quiero rendirme en alabanza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C#                  Bb</a:t>
            </a:r>
          </a:p>
          <a:p>
            <a:r>
              <a:rPr lang="es-SV" sz="1000" dirty="0"/>
              <a:t>Para adorarte por la eternidad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           G#                 C#                          A</a:t>
            </a:r>
          </a:p>
          <a:p>
            <a:r>
              <a:rPr lang="es-SV" sz="1000" dirty="0"/>
              <a:t>con la hermosura que reboza mi corazón. 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G#                   A                         B                     E</a:t>
            </a:r>
          </a:p>
          <a:p>
            <a:r>
              <a:rPr lang="es-SV" sz="1000" b="1" dirty="0"/>
              <a:t>Con tu amor tan hermoso me has llenado de alegría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G#                     A                   B      A        E</a:t>
            </a:r>
          </a:p>
          <a:p>
            <a:r>
              <a:rPr lang="es-SV" sz="1000" b="1" dirty="0"/>
              <a:t>Y hoy soy tan feliz que me rindo ante Ti.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4x7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ANTE TU TRONO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3830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C             F     C                F         Dm           G</a:t>
            </a:r>
          </a:p>
          <a:p>
            <a:r>
              <a:rPr lang="es-SV" sz="1000" dirty="0"/>
              <a:t>Más que deliciosos son los momentos así.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F           C               F        Dm            G</a:t>
            </a:r>
          </a:p>
          <a:p>
            <a:r>
              <a:rPr lang="es-SV" sz="1000" dirty="0"/>
              <a:t>En los que puedo Señor, sumergirme en Ti.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F      G        C Bb C F         G                  C</a:t>
            </a:r>
          </a:p>
          <a:p>
            <a:r>
              <a:rPr lang="es-SV" sz="1000" b="1" dirty="0"/>
              <a:t>Adorándote,        en espíritu y verdad.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G                      C  Am  Dm      G        C</a:t>
            </a:r>
            <a:endParaRPr lang="es-SV" sz="1000" dirty="0"/>
          </a:p>
          <a:p>
            <a:r>
              <a:rPr lang="es-SV" sz="1000" b="1" dirty="0"/>
              <a:t>Hasta aquí llega el perfume    de tu Santidad.</a:t>
            </a:r>
          </a:p>
          <a:p>
            <a:endParaRPr lang="es-SV" sz="1000" b="1" dirty="0"/>
          </a:p>
          <a:p>
            <a:r>
              <a:rPr lang="es-SV" sz="1000" dirty="0"/>
              <a:t>Más que deliciosos son los momentos así.</a:t>
            </a:r>
          </a:p>
          <a:p>
            <a:r>
              <a:rPr lang="es-SV" sz="1000" dirty="0"/>
              <a:t>En los que puedo Señor, refugiarme en Ti.</a:t>
            </a:r>
          </a:p>
          <a:p>
            <a:endParaRPr lang="es-SV" sz="1000" b="1" dirty="0"/>
          </a:p>
          <a:p>
            <a:r>
              <a:rPr lang="es-SV" sz="1000" b="1" dirty="0"/>
              <a:t>Adorándote, en espíritu y verdad.</a:t>
            </a:r>
          </a:p>
          <a:p>
            <a:r>
              <a:rPr lang="es-SV" sz="1000" b="1" dirty="0"/>
              <a:t>Hasta aquí llega el perfume de tu Santidad.</a:t>
            </a:r>
          </a:p>
          <a:p>
            <a:r>
              <a:rPr lang="es-SV" sz="1000" b="1" dirty="0"/>
              <a:t>Adorándote, en espíritu y verdad.</a:t>
            </a:r>
          </a:p>
          <a:p>
            <a:r>
              <a:rPr lang="es-SV" sz="1000" b="1" dirty="0"/>
              <a:t>Hasta mí llega el perfume de tu Santidad.</a:t>
            </a:r>
          </a:p>
          <a:p>
            <a:endParaRPr lang="es-SV" sz="1000" b="1" dirty="0">
              <a:solidFill>
                <a:srgbClr val="0070C0"/>
              </a:solidFill>
            </a:endParaRPr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4x7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ADORÁNDOTE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hlinkClick r:id="rId4"/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DDC099A6-17AF-41D6-A789-C38C85A44494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9E5B10B9-6A5C-4A5F-AF1D-ECD3E0F0F606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DD120AEF-EDB5-4948-B455-FBDACCD7060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DD500321-CB62-4FB9-A081-435B838AE43E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235C8062-A7AE-4187-8FA9-65E44DB6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4" name="15 CuadroTexto">
            <a:extLst>
              <a:ext uri="{FF2B5EF4-FFF2-40B4-BE49-F238E27FC236}">
                <a16:creationId xmlns:a16="http://schemas.microsoft.com/office/drawing/2014/main" xmlns="" id="{D1DC4FEC-B4BB-46B8-9984-D6B1D0A57116}"/>
              </a:ext>
            </a:extLst>
          </p:cNvPr>
          <p:cNvSpPr txBox="1"/>
          <p:nvPr/>
        </p:nvSpPr>
        <p:spPr>
          <a:xfrm>
            <a:off x="5060548" y="3547808"/>
            <a:ext cx="3830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F                                                Bb            Dm</a:t>
            </a:r>
          </a:p>
          <a:p>
            <a:r>
              <a:rPr lang="es-SV" sz="1000" dirty="0"/>
              <a:t>No quiero solamente hablar, yo quiero ser adorador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Gm                                              C</a:t>
            </a:r>
            <a:endParaRPr lang="es-SV" sz="1000" dirty="0"/>
          </a:p>
          <a:p>
            <a:r>
              <a:rPr lang="es-SV" sz="1000" dirty="0"/>
              <a:t>Y que la ofrenda que te agrade sea mi vida.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F                                          Bb            Dm</a:t>
            </a:r>
          </a:p>
          <a:p>
            <a:r>
              <a:rPr lang="es-SV" sz="1000" dirty="0"/>
              <a:t>Yo no quiero solo cantar, yo quiero ser adorador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Gm                                                  C</a:t>
            </a:r>
            <a:endParaRPr lang="es-SV" sz="1000" dirty="0"/>
          </a:p>
          <a:p>
            <a:r>
              <a:rPr lang="es-SV" sz="1000" dirty="0"/>
              <a:t>Quiero quedarme en tu presencia todo el día.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F                                          C</a:t>
            </a:r>
          </a:p>
          <a:p>
            <a:r>
              <a:rPr lang="es-SV" sz="1000" b="1" dirty="0"/>
              <a:t>Amándote más y más buscando tu rostro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Dm  Bb                 Gm                   C</a:t>
            </a:r>
            <a:endParaRPr lang="es-SV" sz="1000" dirty="0"/>
          </a:p>
          <a:p>
            <a:r>
              <a:rPr lang="es-SV" sz="1000" b="1" dirty="0"/>
              <a:t>Sirviéndote en santidad      quiero llegar hasta tu trono. </a:t>
            </a:r>
            <a:r>
              <a:rPr lang="es-SV" sz="1000" dirty="0"/>
              <a:t>(2 veces)</a:t>
            </a:r>
          </a:p>
          <a:p>
            <a:endParaRPr lang="es-SV" sz="1000" b="1" dirty="0"/>
          </a:p>
          <a:p>
            <a:endParaRPr lang="es-SV" sz="1000" i="1" dirty="0"/>
          </a:p>
          <a:p>
            <a:r>
              <a:rPr lang="es-SV" sz="1000" i="1" dirty="0"/>
              <a:t>Quiero adorarte más, quiero buscarte más.</a:t>
            </a:r>
          </a:p>
          <a:p>
            <a:endParaRPr lang="es-SV" sz="1000" i="1" dirty="0"/>
          </a:p>
          <a:p>
            <a:r>
              <a:rPr lang="es-SV" sz="1000" i="1" dirty="0"/>
              <a:t>Quiero acercarme más, mucho más.</a:t>
            </a:r>
            <a:r>
              <a:rPr lang="es-SV" sz="1000" dirty="0"/>
              <a:t> (2 veces)</a:t>
            </a:r>
          </a:p>
        </p:txBody>
      </p:sp>
      <p:sp>
        <p:nvSpPr>
          <p:cNvPr id="25" name="Redondear rectángulo de esquina diagonal 45">
            <a:extLst>
              <a:ext uri="{FF2B5EF4-FFF2-40B4-BE49-F238E27FC236}">
                <a16:creationId xmlns:a16="http://schemas.microsoft.com/office/drawing/2014/main" xmlns="" id="{10007CF4-48E7-4CC8-9691-CB0720D0E507}"/>
              </a:ext>
            </a:extLst>
          </p:cNvPr>
          <p:cNvSpPr/>
          <p:nvPr/>
        </p:nvSpPr>
        <p:spPr>
          <a:xfrm>
            <a:off x="7932098" y="3288240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5CD34EF9-93F6-4418-9B94-25542E610F3F}"/>
              </a:ext>
            </a:extLst>
          </p:cNvPr>
          <p:cNvSpPr/>
          <p:nvPr/>
        </p:nvSpPr>
        <p:spPr>
          <a:xfrm>
            <a:off x="5111675" y="3462101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Joan Sánchez</a:t>
            </a:r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xmlns="" id="{25828AC7-6D7E-4637-ADAA-B6444D902BF4}"/>
              </a:ext>
            </a:extLst>
          </p:cNvPr>
          <p:cNvSpPr/>
          <p:nvPr/>
        </p:nvSpPr>
        <p:spPr>
          <a:xfrm>
            <a:off x="5143606" y="3288243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YO QUIERO SER</a:t>
            </a:r>
          </a:p>
        </p:txBody>
      </p:sp>
      <p:sp>
        <p:nvSpPr>
          <p:cNvPr id="28" name="Conector 48">
            <a:extLst>
              <a:ext uri="{FF2B5EF4-FFF2-40B4-BE49-F238E27FC236}">
                <a16:creationId xmlns:a16="http://schemas.microsoft.com/office/drawing/2014/main" xmlns="" id="{D7E5EDE2-DE73-427B-8A7A-D6F9ECB488BA}"/>
              </a:ext>
            </a:extLst>
          </p:cNvPr>
          <p:cNvSpPr/>
          <p:nvPr/>
        </p:nvSpPr>
        <p:spPr>
          <a:xfrm>
            <a:off x="5131279" y="332823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29" name="Imagen 28">
            <a:hlinkClick r:id="rId6"/>
            <a:extLst>
              <a:ext uri="{FF2B5EF4-FFF2-40B4-BE49-F238E27FC236}">
                <a16:creationId xmlns:a16="http://schemas.microsoft.com/office/drawing/2014/main" xmlns="" id="{C0BCEFC0-96D4-45D9-87D3-037A9C0E87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3233158"/>
            <a:ext cx="340452" cy="335187"/>
          </a:xfrm>
          <a:prstGeom prst="flowChartConnector">
            <a:avLst/>
          </a:prstGeom>
        </p:spPr>
      </p:pic>
      <p:sp>
        <p:nvSpPr>
          <p:cNvPr id="30" name="14 CuadroTexto">
            <a:extLst>
              <a:ext uri="{FF2B5EF4-FFF2-40B4-BE49-F238E27FC236}">
                <a16:creationId xmlns:a16="http://schemas.microsoft.com/office/drawing/2014/main" xmlns="" id="{72A2F387-E91F-4F69-ABB5-419D57216020}"/>
              </a:ext>
            </a:extLst>
          </p:cNvPr>
          <p:cNvSpPr txBox="1"/>
          <p:nvPr/>
        </p:nvSpPr>
        <p:spPr>
          <a:xfrm>
            <a:off x="326962" y="2997510"/>
            <a:ext cx="42640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C#                         G#/C#</a:t>
            </a:r>
          </a:p>
          <a:p>
            <a:r>
              <a:rPr lang="es-SV" sz="1000" dirty="0"/>
              <a:t>Al contemplar tu obra en la cruz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F#         G#</a:t>
            </a:r>
          </a:p>
          <a:p>
            <a:r>
              <a:rPr lang="es-SV" sz="1000" dirty="0"/>
              <a:t>Tanto amor derramado y todo por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C#                          G#/C#</a:t>
            </a:r>
          </a:p>
          <a:p>
            <a:r>
              <a:rPr lang="es-SV" sz="1000" dirty="0"/>
              <a:t>Con gratitud me quiero acercar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F#     G#</a:t>
            </a:r>
          </a:p>
          <a:p>
            <a:r>
              <a:rPr lang="es-SV" sz="1000" dirty="0"/>
              <a:t>Solo tengo mi vida, acéptala.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    G#               F#</a:t>
            </a:r>
          </a:p>
          <a:p>
            <a:r>
              <a:rPr lang="es-SV" sz="1000" i="1" dirty="0"/>
              <a:t>No sé cómo expresarme ante tu hermosura,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   G#             F#</a:t>
            </a:r>
            <a:endParaRPr lang="es-SV" sz="1000" i="1" dirty="0"/>
          </a:p>
          <a:p>
            <a:r>
              <a:rPr lang="es-SV" sz="1000" i="1" dirty="0"/>
              <a:t>Rodeada de gloria y poder.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G#               F#</a:t>
            </a:r>
            <a:endParaRPr lang="es-SV" sz="1000" i="1" dirty="0"/>
          </a:p>
          <a:p>
            <a:r>
              <a:rPr lang="es-SV" sz="1000" i="1" dirty="0"/>
              <a:t>Necesito decirte lo que siento ahora,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F#           G#</a:t>
            </a:r>
          </a:p>
          <a:p>
            <a:r>
              <a:rPr lang="es-SV" sz="1000" i="1" dirty="0"/>
              <a:t>Me acerco a Ti, al Santo lugar.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F#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G#                       F#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   G#</a:t>
            </a:r>
          </a:p>
          <a:p>
            <a:r>
              <a:rPr lang="es-SV" sz="1000" b="1" dirty="0"/>
              <a:t>Precioso Jesús, mi redentor. Amado Señor, eres todo para mi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F#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 G#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F#                G#</a:t>
            </a:r>
          </a:p>
          <a:p>
            <a:r>
              <a:rPr lang="es-SV" sz="1000" b="1" dirty="0"/>
              <a:t>Te adoraré cada día de mi vida, no puedo vivir si no estás junto a mí.</a:t>
            </a:r>
          </a:p>
        </p:txBody>
      </p:sp>
      <p:sp>
        <p:nvSpPr>
          <p:cNvPr id="31" name="Redondear rectángulo de esquina diagonal 45">
            <a:extLst>
              <a:ext uri="{FF2B5EF4-FFF2-40B4-BE49-F238E27FC236}">
                <a16:creationId xmlns:a16="http://schemas.microsoft.com/office/drawing/2014/main" xmlns="" id="{4D57CAEA-E661-42FC-8A70-E0081F33E01F}"/>
              </a:ext>
            </a:extLst>
          </p:cNvPr>
          <p:cNvSpPr/>
          <p:nvPr/>
        </p:nvSpPr>
        <p:spPr>
          <a:xfrm>
            <a:off x="3215478" y="2745178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xmlns="" id="{7A013501-7464-425D-B1DE-D32AEBCC232C}"/>
              </a:ext>
            </a:extLst>
          </p:cNvPr>
          <p:cNvSpPr/>
          <p:nvPr/>
        </p:nvSpPr>
        <p:spPr>
          <a:xfrm>
            <a:off x="395055" y="2919039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Esperanza de vida</a:t>
            </a:r>
          </a:p>
        </p:txBody>
      </p:sp>
      <p:sp>
        <p:nvSpPr>
          <p:cNvPr id="33" name="Paralelogramo 32">
            <a:extLst>
              <a:ext uri="{FF2B5EF4-FFF2-40B4-BE49-F238E27FC236}">
                <a16:creationId xmlns:a16="http://schemas.microsoft.com/office/drawing/2014/main" xmlns="" id="{A3F8FB85-BD1C-4F0D-85A7-61DCA40DDCD8}"/>
              </a:ext>
            </a:extLst>
          </p:cNvPr>
          <p:cNvSpPr/>
          <p:nvPr/>
        </p:nvSpPr>
        <p:spPr>
          <a:xfrm>
            <a:off x="426986" y="2745181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PRECIOSO JESÚS</a:t>
            </a:r>
          </a:p>
        </p:txBody>
      </p:sp>
      <p:sp>
        <p:nvSpPr>
          <p:cNvPr id="34" name="Conector 48">
            <a:extLst>
              <a:ext uri="{FF2B5EF4-FFF2-40B4-BE49-F238E27FC236}">
                <a16:creationId xmlns:a16="http://schemas.microsoft.com/office/drawing/2014/main" xmlns="" id="{5B9D4603-C015-43A3-9ADB-E49713EB2DBB}"/>
              </a:ext>
            </a:extLst>
          </p:cNvPr>
          <p:cNvSpPr/>
          <p:nvPr/>
        </p:nvSpPr>
        <p:spPr>
          <a:xfrm>
            <a:off x="414658" y="2785176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53">
            <a:extLst>
              <a:ext uri="{FF2B5EF4-FFF2-40B4-BE49-F238E27FC236}">
                <a16:creationId xmlns:a16="http://schemas.microsoft.com/office/drawing/2014/main" xmlns="" id="{7AD41F4F-7B89-4ABC-BC2B-CE95282A48C3}"/>
              </a:ext>
            </a:extLst>
          </p:cNvPr>
          <p:cNvSpPr/>
          <p:nvPr/>
        </p:nvSpPr>
        <p:spPr>
          <a:xfrm>
            <a:off x="414658" y="2785176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6" name="Conector 54">
            <a:extLst>
              <a:ext uri="{FF2B5EF4-FFF2-40B4-BE49-F238E27FC236}">
                <a16:creationId xmlns:a16="http://schemas.microsoft.com/office/drawing/2014/main" xmlns="" id="{548582B5-BCC0-4FE3-9585-52571184C9A7}"/>
              </a:ext>
            </a:extLst>
          </p:cNvPr>
          <p:cNvSpPr/>
          <p:nvPr/>
        </p:nvSpPr>
        <p:spPr>
          <a:xfrm>
            <a:off x="414658" y="2785176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56">
            <a:extLst>
              <a:ext uri="{FF2B5EF4-FFF2-40B4-BE49-F238E27FC236}">
                <a16:creationId xmlns:a16="http://schemas.microsoft.com/office/drawing/2014/main" xmlns="" id="{B6202BE3-4306-4A97-899B-FAB8FE5EAB20}"/>
              </a:ext>
            </a:extLst>
          </p:cNvPr>
          <p:cNvSpPr/>
          <p:nvPr/>
        </p:nvSpPr>
        <p:spPr>
          <a:xfrm>
            <a:off x="414658" y="2785176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8" name="Imagen 37">
            <a:hlinkClick r:id="rId7"/>
            <a:extLst>
              <a:ext uri="{FF2B5EF4-FFF2-40B4-BE49-F238E27FC236}">
                <a16:creationId xmlns:a16="http://schemas.microsoft.com/office/drawing/2014/main" xmlns="" id="{576103D8-9BAB-4E84-8D59-F71E7965A6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2690096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844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A                 G               A/D</a:t>
            </a:r>
          </a:p>
          <a:p>
            <a:r>
              <a:rPr lang="es-SV" sz="1000" dirty="0"/>
              <a:t>Nada de lo mío te es ajeno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                    D              E</a:t>
            </a:r>
          </a:p>
          <a:p>
            <a:r>
              <a:rPr lang="es-SV" sz="1000" dirty="0"/>
              <a:t>Y ya nada puede separarme de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                         D             A          D</a:t>
            </a:r>
          </a:p>
          <a:p>
            <a:r>
              <a:rPr lang="es-SV" sz="1000" dirty="0"/>
              <a:t>Ya el miedo ha sido vencido,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                        G                           D   E</a:t>
            </a:r>
          </a:p>
          <a:p>
            <a:r>
              <a:rPr lang="es-SV" sz="1000" dirty="0"/>
              <a:t>Todo lo que sucede, sucede en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Bm                  D                                 E</a:t>
            </a:r>
          </a:p>
          <a:p>
            <a:r>
              <a:rPr lang="es-SV" sz="1000" dirty="0"/>
              <a:t>Todo lo que hoy soy me habla de Ti.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A   E/G#                </a:t>
            </a:r>
            <a:r>
              <a:rPr lang="es-SV" sz="1000" b="1" dirty="0" err="1">
                <a:solidFill>
                  <a:srgbClr val="0070C0"/>
                </a:solidFill>
              </a:rPr>
              <a:t>F#m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Eres mi Dios, no hay otro igual.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E                                    Bm              D                     E</a:t>
            </a:r>
          </a:p>
          <a:p>
            <a:r>
              <a:rPr lang="es-SV" sz="1000" b="1" dirty="0"/>
              <a:t>No hay quien se compare a mi Dios, mi guardián.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A   E/G#                </a:t>
            </a:r>
            <a:r>
              <a:rPr lang="es-SV" sz="1000" b="1" dirty="0" err="1">
                <a:solidFill>
                  <a:srgbClr val="0070C0"/>
                </a:solidFill>
              </a:rPr>
              <a:t>F#m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Eres mi Dios, no hay otro igual.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E             Bm                  D                     E</a:t>
            </a:r>
          </a:p>
          <a:p>
            <a:r>
              <a:rPr lang="es-SV" sz="1000" b="1" dirty="0"/>
              <a:t>Fuera de Ti, nada podré yo encontrar.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Bm  D                 A</a:t>
            </a:r>
          </a:p>
          <a:p>
            <a:r>
              <a:rPr lang="es-SV" sz="1000" b="1" dirty="0"/>
              <a:t>Porque Tú eres mi Dios.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Paulina Rojas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ERES MI DIOS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383009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F  C/E     Dm   C                   Bb            Gm            C</a:t>
            </a:r>
          </a:p>
          <a:p>
            <a:r>
              <a:rPr lang="es-SV" sz="1000" dirty="0"/>
              <a:t>No tengas miedo, sé valiente. Porque está contigo noche y día.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A                A7                   Dm      C                   Bb            Gm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su misericordia está contigo y todas tus batallas por ti las librará.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F                 C/E</a:t>
            </a:r>
          </a:p>
          <a:p>
            <a:r>
              <a:rPr lang="es-SV" sz="1000" b="1" dirty="0"/>
              <a:t>Adórale… Es el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Dm                C</a:t>
            </a:r>
          </a:p>
          <a:p>
            <a:r>
              <a:rPr lang="es-SV" sz="1000" b="1" dirty="0"/>
              <a:t>Adórale… Si has caído.</a:t>
            </a:r>
          </a:p>
          <a:p>
            <a:r>
              <a:rPr lang="es-SV" sz="1000" b="1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Bb              Gm</a:t>
            </a:r>
          </a:p>
          <a:p>
            <a:r>
              <a:rPr lang="es-SV" sz="1000" b="1" dirty="0"/>
              <a:t>Adórale… Él te levanta.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Bb                 C</a:t>
            </a:r>
          </a:p>
          <a:p>
            <a:r>
              <a:rPr lang="es-SV" sz="1000" b="1" dirty="0"/>
              <a:t>Adórale… No tengas miedo.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F                 C/E</a:t>
            </a:r>
          </a:p>
          <a:p>
            <a:r>
              <a:rPr lang="es-SV" sz="1000" b="1" dirty="0"/>
              <a:t>Exáltale… Es el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Dm                 C</a:t>
            </a:r>
          </a:p>
          <a:p>
            <a:r>
              <a:rPr lang="es-SV" sz="1000" b="1" dirty="0"/>
              <a:t>Exáltale…  Si has caído.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Bb           Gm </a:t>
            </a:r>
          </a:p>
          <a:p>
            <a:r>
              <a:rPr lang="es-SV" sz="1000" b="1" dirty="0"/>
              <a:t>Exáltale… Él te levanta.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Bb                    C</a:t>
            </a:r>
          </a:p>
          <a:p>
            <a:r>
              <a:rPr lang="es-SV" sz="1000" b="1" dirty="0"/>
              <a:t>Exáltale… No tengas miedo.</a:t>
            </a:r>
          </a:p>
          <a:p>
            <a:r>
              <a:rPr lang="es-SV" sz="1000" b="1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   F      Dm     Bb   C                                            F                      </a:t>
            </a:r>
          </a:p>
          <a:p>
            <a:r>
              <a:rPr lang="es-SV" sz="1000" b="1" dirty="0"/>
              <a:t>Él siempre ha estado ahí… ahí…. ahí…     Él siempre ha estado ahí.</a:t>
            </a:r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Vida Nueva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ADÓRALE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hlinkClick r:id="rId4"/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8F3681D3-2E33-4C4D-B22C-B35A068E7B0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614D6ECB-3DFA-409A-B670-B83386D0FBA6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0F10B73-36C0-46F5-B51D-6818587B48C5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1D74BD19-CC5C-4EB0-834F-5444187F99FF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B139FC50-ABCF-4625-BAE7-0375EC25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PERDÓN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16661"/>
          <a:stretch>
            <a:fillRect/>
          </a:stretch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53B79178-94F6-493B-A95A-D832880AB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5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43"/>
            <a:ext cx="40720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C                    Em                      Am                          Em</a:t>
            </a:r>
          </a:p>
          <a:p>
            <a:r>
              <a:rPr lang="es-ES" sz="1000" dirty="0">
                <a:latin typeface="Calibri" panose="020F0502020204030204" pitchFamily="34" charset="0"/>
              </a:rPr>
              <a:t>Mi corazón se entristeció, por aquella palabra que le hirió,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       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Am                                     Em</a:t>
            </a:r>
            <a:endParaRPr lang="es-ES" sz="1000" dirty="0">
              <a:latin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</a:rPr>
              <a:t>Por aquella mirada que no mereció,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F      Dm                 G</a:t>
            </a:r>
          </a:p>
          <a:p>
            <a:r>
              <a:rPr lang="es-ES" sz="1000" dirty="0">
                <a:latin typeface="Calibri" panose="020F0502020204030204" pitchFamily="34" charset="0"/>
              </a:rPr>
              <a:t> por aquel gesto que no comprendió.</a:t>
            </a:r>
          </a:p>
          <a:p>
            <a:endParaRPr lang="es-ES" sz="1000" dirty="0">
              <a:latin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</a:rPr>
              <a:t>Su corazón también sufrió, por el abandono de los que amó,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Por los duros azotes del verdugo cruel,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Por aquella lanza que el costado abrió.</a:t>
            </a:r>
          </a:p>
          <a:p>
            <a:endParaRPr lang="es-ES" sz="1000" dirty="0">
              <a:latin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Am         Em              F     Dm   G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Perdón, perdón, que difícil es decir perdón,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Am          Em             F       Dm   G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Perdón, perdón, que difícil es el dar perdón.</a:t>
            </a:r>
          </a:p>
          <a:p>
            <a:endParaRPr lang="es-ES" sz="1000" b="1" dirty="0">
              <a:latin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</a:rPr>
              <a:t>Su corazón también sufrió por el abandono de los que amó,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Por los duros azotes del verdugo cruel,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Por aquella lanza que el costado abrió.</a:t>
            </a:r>
          </a:p>
          <a:p>
            <a:endParaRPr lang="es-ES" sz="1000" dirty="0">
              <a:latin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</a:rPr>
              <a:t>Y en medio de tanto dolor, Tú viste a aquel que te clavó,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Y junto a Él estaba yo, y clamaste Padre perdónalos.</a:t>
            </a:r>
          </a:p>
          <a:p>
            <a:endParaRPr lang="es-ES" sz="1000" dirty="0">
              <a:latin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Am         Em               F            Dm       G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Perdón, perdón, hoy te pido Señor perdón,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Am                     Em               F        Dm            G                  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Pues fue mi vida de pecador la causa de este dolor.</a:t>
            </a:r>
          </a:p>
          <a:p>
            <a:endParaRPr lang="es-ES" sz="1000" b="1" dirty="0">
              <a:latin typeface="Calibri" panose="020F0502020204030204" pitchFamily="34" charset="0"/>
            </a:endParaRPr>
          </a:p>
          <a:p>
            <a:endParaRPr lang="es-ES" sz="10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ES" sz="1000" b="1" dirty="0">
                <a:latin typeface="Calibri" panose="020F0502020204030204" pitchFamily="34" charset="0"/>
              </a:rPr>
              <a:t>Perdón, perdón, que difícil es decir perdón,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Perdón, perdón, que difícil es el dar perdón.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15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29769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G                     D                     Em                   Bm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Para que mi amor no sea un sentimiento,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C                       Am                D</a:t>
            </a:r>
          </a:p>
          <a:p>
            <a:r>
              <a:rPr lang="es-ES" sz="1000" dirty="0">
                <a:latin typeface="Calibri" panose="020F0502020204030204" pitchFamily="34" charset="0"/>
              </a:rPr>
              <a:t>Tan solo un deslumbramiento pasajero,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Bm                              Em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Para no gastar mis palabras vacías,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C                    Am                   D</a:t>
            </a:r>
          </a:p>
          <a:p>
            <a:r>
              <a:rPr lang="es-ES" sz="1000" dirty="0">
                <a:latin typeface="Calibri" panose="020F0502020204030204" pitchFamily="34" charset="0"/>
              </a:rPr>
              <a:t>Y vaciar el contenido mi: “Te quiero”.</a:t>
            </a:r>
          </a:p>
          <a:p>
            <a:endParaRPr lang="es-ES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</a:rPr>
              <a:t>Quiero hundir mas hondo mi raíz en Ti,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Y cimentar en solidez este mi afecto.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Pues mi corazón que es inquieto y es frágil,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Solo acierta si se abraza a tu </a:t>
            </a:r>
            <a:r>
              <a:rPr lang="es-ES" sz="1000" dirty="0" err="1">
                <a:latin typeface="Calibri" panose="020F0502020204030204" pitchFamily="34" charset="0"/>
              </a:rPr>
              <a:t>protecto</a:t>
            </a:r>
            <a:r>
              <a:rPr lang="es-ES" sz="1000" dirty="0">
                <a:latin typeface="Calibri" panose="020F0502020204030204" pitchFamily="34" charset="0"/>
              </a:rPr>
              <a:t>.</a:t>
            </a:r>
          </a:p>
          <a:p>
            <a:endParaRPr lang="es-ES" sz="1000" dirty="0">
              <a:latin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G                   D                  Em      Bm                 C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Más allá de mis miedos mas allá, de mi inseguridad,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Am               D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Quiero darte mi respuesta.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G                 D                  Em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Aquí estoy para hacer tu voluntad,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Bm            C             D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Para que mi amor sea decir que Sí,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G</a:t>
            </a:r>
          </a:p>
          <a:p>
            <a:r>
              <a:rPr lang="es-ES" sz="1000" b="1" dirty="0">
                <a:latin typeface="Calibri" panose="020F0502020204030204" pitchFamily="34" charset="0"/>
              </a:rPr>
              <a:t>Hasta el final. </a:t>
            </a:r>
            <a:r>
              <a:rPr lang="es-ES" sz="1000" dirty="0">
                <a:latin typeface="Calibri" panose="020F0502020204030204" pitchFamily="34" charset="0"/>
              </a:rPr>
              <a:t>(2 veces)</a:t>
            </a:r>
          </a:p>
          <a:p>
            <a:endParaRPr lang="es-ES" sz="1000" b="1" dirty="0">
              <a:latin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</a:rPr>
              <a:t>Duerme en su sopor y témele en el huerto,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Y sus amigos acompañan al maestro.</a:t>
            </a:r>
          </a:p>
          <a:p>
            <a:r>
              <a:rPr lang="es-ES" sz="1000" dirty="0">
                <a:latin typeface="Calibri" panose="020F0502020204030204" pitchFamily="34" charset="0"/>
              </a:rPr>
              <a:t>Si es hora de cruces de infidelidades,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Pero el mundo nunca quiere aceptar eso.</a:t>
            </a:r>
          </a:p>
          <a:p>
            <a:r>
              <a:rPr lang="es-ES" sz="1000" dirty="0">
                <a:latin typeface="Calibri" panose="020F0502020204030204" pitchFamily="34" charset="0"/>
              </a:rPr>
              <a:t>Dame a comprender señor tu amor tan puro,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Amor que persevera en cruz amor perfecto,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Dame sed de Ti cuando todo esté oscuro,</a:t>
            </a:r>
          </a:p>
          <a:p>
            <a:r>
              <a:rPr lang="es-ES" sz="1000" dirty="0">
                <a:latin typeface="Calibri" panose="020F0502020204030204" pitchFamily="34" charset="0"/>
              </a:rPr>
              <a:t>Para que mi amor no sea un sentimiento.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PERDÓN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Eduardo Meana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MI GETSEMANÍ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491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3" y="500043"/>
            <a:ext cx="40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G                                   Bm</a:t>
            </a:r>
          </a:p>
          <a:p>
            <a:r>
              <a:rPr lang="es-SV" sz="1000" dirty="0"/>
              <a:t>Una vez más rezaré, de rodillas me pondré.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C                           Am                   D</a:t>
            </a:r>
          </a:p>
          <a:p>
            <a:r>
              <a:rPr lang="es-SV" sz="1000" dirty="0"/>
              <a:t>Puede ser que una vez más Él me perdone.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G                                               Bm</a:t>
            </a:r>
          </a:p>
          <a:p>
            <a:r>
              <a:rPr lang="es-SV" sz="1000" dirty="0"/>
              <a:t>Le diré que soy humano, que pequé, que lucho en vano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C                            Am                   D</a:t>
            </a:r>
          </a:p>
          <a:p>
            <a:r>
              <a:rPr lang="es-SV" sz="1000" dirty="0"/>
              <a:t>Puede ser que una vez más Él me perdone.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G                     Bm          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Para un Dios que conoció la tentación,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F      G           C                 Am                   D</a:t>
            </a:r>
          </a:p>
          <a:p>
            <a:r>
              <a:rPr lang="es-SV" sz="1000" b="1" dirty="0"/>
              <a:t>Del amigo la traición, yo no dudo me perdonas Dios amigo. </a:t>
            </a:r>
            <a:r>
              <a:rPr lang="es-SV" sz="1000" dirty="0"/>
              <a:t>(2 veces)</a:t>
            </a:r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G</a:t>
            </a:r>
          </a:p>
          <a:p>
            <a:r>
              <a:rPr lang="es-SV" sz="1000" b="1" dirty="0"/>
              <a:t>Me perdonas.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273006" y="449655"/>
            <a:ext cx="583841" cy="30909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8350739" y="474644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1051" dirty="0">
                <a:solidFill>
                  <a:schemeClr val="bg1"/>
                </a:solidFill>
              </a:rPr>
              <a:t>-2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3"/>
            <a:ext cx="329769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C </a:t>
            </a:r>
          </a:p>
          <a:p>
            <a:r>
              <a:rPr lang="es-SV" sz="1000" dirty="0"/>
              <a:t>Quiero alabarte y no puedo</a:t>
            </a:r>
            <a:r>
              <a:rPr lang="es-SV" sz="1000" b="1" dirty="0"/>
              <a:t>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 D    </a:t>
            </a:r>
          </a:p>
          <a:p>
            <a:r>
              <a:rPr lang="es-SV" sz="1000" dirty="0"/>
              <a:t>Quiero levantar mis manos hacia Ti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B7                                                             Em    D   </a:t>
            </a:r>
          </a:p>
          <a:p>
            <a:r>
              <a:rPr lang="es-SV" sz="1000" dirty="0"/>
              <a:t>Ya no tengo fuerzas dame hoy las tuya</a:t>
            </a:r>
            <a:r>
              <a:rPr lang="es-SV" sz="1000" b="1" dirty="0"/>
              <a:t>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Am                  C               D </a:t>
            </a:r>
          </a:p>
          <a:p>
            <a:r>
              <a:rPr lang="es-SV" sz="1000" dirty="0"/>
              <a:t>Es hora de que obres tú en mí.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    C </a:t>
            </a:r>
          </a:p>
          <a:p>
            <a:r>
              <a:rPr lang="es-SV" sz="1000" dirty="0"/>
              <a:t>Quiero agradarte con mi canto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D   </a:t>
            </a:r>
          </a:p>
          <a:p>
            <a:r>
              <a:rPr lang="es-SV" sz="1000" dirty="0"/>
              <a:t>Pero es tan difícil cuando estoy así</a:t>
            </a:r>
          </a:p>
          <a:p>
            <a:r>
              <a:rPr lang="es-SV" sz="1000" b="1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B7                                                              Em     D   </a:t>
            </a:r>
          </a:p>
          <a:p>
            <a:r>
              <a:rPr lang="es-SV" sz="1000" dirty="0"/>
              <a:t>Ya no tengo fuerzas dame hoy las tuyas</a:t>
            </a:r>
          </a:p>
          <a:p>
            <a:r>
              <a:rPr lang="es-SV" sz="1000" b="1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Am                  C                   D </a:t>
            </a:r>
          </a:p>
          <a:p>
            <a:r>
              <a:rPr lang="es-SV" sz="1000" dirty="0"/>
              <a:t>/Es hora de que obres tú en mi/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G                      C </a:t>
            </a:r>
          </a:p>
          <a:p>
            <a:r>
              <a:rPr lang="es-SV" sz="1000" b="1" dirty="0"/>
              <a:t>Quema mi vida, quema mi ser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Am                                  C </a:t>
            </a:r>
          </a:p>
          <a:p>
            <a:r>
              <a:rPr lang="es-SV" sz="1000" b="1" dirty="0"/>
              <a:t>Saca de mí  lo que ya no te agrada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Am                                D </a:t>
            </a:r>
          </a:p>
          <a:p>
            <a:r>
              <a:rPr lang="es-SV" sz="1000" b="1" dirty="0"/>
              <a:t>Hazme de nuevo tuyo quiero ser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G                           C </a:t>
            </a:r>
          </a:p>
          <a:p>
            <a:r>
              <a:rPr lang="es-SV" sz="1000" b="1" dirty="0"/>
              <a:t>Quema mi vida, quema mi ser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Am                      C</a:t>
            </a:r>
          </a:p>
          <a:p>
            <a:r>
              <a:rPr lang="es-SV" sz="1000" b="1" dirty="0"/>
              <a:t> Tú eres el Divino Alfarero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Am                                D</a:t>
            </a:r>
          </a:p>
          <a:p>
            <a:r>
              <a:rPr lang="es-SV" sz="1000" b="1" dirty="0"/>
              <a:t> todo nuevo lo puedes hacer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C        G </a:t>
            </a:r>
          </a:p>
          <a:p>
            <a:r>
              <a:rPr lang="es-SV" sz="1000" b="1" dirty="0"/>
              <a:t>Quema mi vida.....</a:t>
            </a:r>
            <a:endParaRPr lang="es-ES" sz="1000" dirty="0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P. Miguel Matos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UNA VEZ MÁS REZARÉ</a:t>
            </a:r>
          </a:p>
        </p:txBody>
      </p:sp>
      <p:sp>
        <p:nvSpPr>
          <p:cNvPr id="49" name="Conector 48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Redondear rectángulo de esquina diagonal 49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51" name="Paralelogramo 50"/>
          <p:cNvSpPr/>
          <p:nvPr/>
        </p:nvSpPr>
        <p:spPr>
          <a:xfrm>
            <a:off x="5124375" y="42665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52" name="Paralelogramo 51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QUEMA MI VIDA</a:t>
            </a:r>
          </a:p>
        </p:txBody>
      </p:sp>
      <p:sp>
        <p:nvSpPr>
          <p:cNvPr id="53" name="Conector 52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4" name="Conector 5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5" name="Conector 5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6" name="Imagen 5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7" name="Conector 5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8" name="Imagen 57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0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16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6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33712" y="3297728"/>
            <a:ext cx="40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D                   Bm              F#m               G   Gm</a:t>
            </a:r>
          </a:p>
          <a:p>
            <a:r>
              <a:rPr lang="es-SV" sz="1000" dirty="0"/>
              <a:t>Muchas veces he querido encontrar la felicidad,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F#m                 Bm                    Em              A/E</a:t>
            </a:r>
          </a:p>
          <a:p>
            <a:r>
              <a:rPr lang="es-SV" sz="1000" dirty="0"/>
              <a:t>La he buscado por el mundo, por doquiera que voy,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Em      A                   D      Am  D</a:t>
            </a:r>
          </a:p>
          <a:p>
            <a:r>
              <a:rPr lang="es-SV" sz="1000" dirty="0"/>
              <a:t>Sin poderla encontrar…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G      A/G  D/F#         Bm</a:t>
            </a:r>
          </a:p>
          <a:p>
            <a:r>
              <a:rPr lang="es-SV" sz="1000" b="1" dirty="0"/>
              <a:t>Pero hoy Jesús vino a mi ser,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A                            D                 Am    D</a:t>
            </a:r>
          </a:p>
          <a:p>
            <a:r>
              <a:rPr lang="es-SV" sz="1000" b="1" dirty="0"/>
              <a:t>Y me dio el camino la verdad y la vida,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G                  A/G     D/F#  Bm</a:t>
            </a:r>
          </a:p>
          <a:p>
            <a:r>
              <a:rPr lang="es-SV" sz="1000" b="1" dirty="0"/>
              <a:t>Ya no tengo que seguir buscando,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Em                           A  </a:t>
            </a:r>
            <a:r>
              <a:rPr lang="es-SV" sz="1000" b="1" dirty="0" err="1">
                <a:solidFill>
                  <a:srgbClr val="0070C0"/>
                </a:solidFill>
              </a:rPr>
              <a:t>Adis</a:t>
            </a:r>
            <a:r>
              <a:rPr lang="es-SV" sz="1000" b="1" dirty="0">
                <a:solidFill>
                  <a:srgbClr val="0070C0"/>
                </a:solidFill>
              </a:rPr>
              <a:t>                        D</a:t>
            </a:r>
          </a:p>
          <a:p>
            <a:r>
              <a:rPr lang="es-SV" sz="1000" b="1" dirty="0"/>
              <a:t>Porque Él desde hoy, lo es todo para mí. </a:t>
            </a:r>
            <a:r>
              <a:rPr lang="es-SV" sz="1000" dirty="0"/>
              <a:t>(2 veces)</a:t>
            </a:r>
          </a:p>
          <a:p>
            <a:endParaRPr lang="es-SV" sz="1000" b="1" dirty="0"/>
          </a:p>
        </p:txBody>
      </p:sp>
      <p:sp>
        <p:nvSpPr>
          <p:cNvPr id="27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22227" y="3045396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8" name="Paralelogramo 27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401804" y="3219257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33735" y="3045399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JESÚS VINO A MI SER</a:t>
            </a:r>
          </a:p>
        </p:txBody>
      </p:sp>
      <p:sp>
        <p:nvSpPr>
          <p:cNvPr id="32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21407" y="308539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21407" y="308539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21407" y="308539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6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21407" y="308539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7" name="Imagen 36">
            <a:hlinkClick r:id="rId8"/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9872" y="2990314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9705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50"/>
            <a:ext cx="407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C                              Em                               F                               G</a:t>
            </a:r>
          </a:p>
          <a:p>
            <a:r>
              <a:rPr lang="es-ES" sz="1000" dirty="0"/>
              <a:t>Soy el tronco de un árbol, un árbol muy viejo, viejo pero amigo,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C                                      Em                                F                                   G</a:t>
            </a:r>
          </a:p>
          <a:p>
            <a:r>
              <a:rPr lang="es-ES" sz="1000" dirty="0"/>
              <a:t>Soy leña, que no se ha quemado, en ninguna hoguera, soy fiel compañero.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C                          Em               F                  G</a:t>
            </a:r>
          </a:p>
          <a:p>
            <a:r>
              <a:rPr lang="es-ES" sz="1000" b="1" dirty="0"/>
              <a:t>Mi madera no es muy fina, es sencilla de verdad,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C                    Em                 F                                         G</a:t>
            </a:r>
          </a:p>
          <a:p>
            <a:r>
              <a:rPr lang="es-ES" sz="1000" b="1" dirty="0"/>
              <a:t>Tengo heridas a montones, y es porque he aprendido a amar.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C                      Em                      F                         G</a:t>
            </a:r>
          </a:p>
          <a:p>
            <a:r>
              <a:rPr lang="es-ES" sz="1000" b="1" dirty="0"/>
              <a:t>Tengo herida en mi costado, en mis manos y en mis pies,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C                      Em                     F                   G</a:t>
            </a:r>
          </a:p>
          <a:p>
            <a:r>
              <a:rPr lang="es-ES" sz="1000" b="1" dirty="0"/>
              <a:t>Soy amigo que en silencio nunca te abandonará.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dirty="0"/>
              <a:t>Por eso cuando falte leña, no dudes amigo y échame al fuego,</a:t>
            </a:r>
          </a:p>
          <a:p>
            <a:r>
              <a:rPr lang="es-ES" sz="1000" dirty="0"/>
              <a:t>Te entrego otra vez mi vida, no quiero que tú, mueras por mi causa.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F               G            C</a:t>
            </a:r>
          </a:p>
          <a:p>
            <a:r>
              <a:rPr lang="es-ES" sz="1000" dirty="0"/>
              <a:t>Y ese amigo se llama Jesús.</a:t>
            </a:r>
            <a:endParaRPr lang="es-ES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6"/>
            <a:ext cx="35860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</a:t>
            </a:r>
            <a:r>
              <a:rPr lang="es-ES" sz="1000" b="1" dirty="0" smtClean="0">
                <a:solidFill>
                  <a:srgbClr val="0070C0"/>
                </a:solidFill>
              </a:rPr>
              <a:t>                 </a:t>
            </a:r>
            <a:r>
              <a:rPr lang="es-ES" sz="1000" b="1" dirty="0" smtClean="0">
                <a:solidFill>
                  <a:srgbClr val="0070C0"/>
                </a:solidFill>
              </a:rPr>
              <a:t>C</a:t>
            </a:r>
            <a:r>
              <a:rPr lang="es-ES" sz="1000" b="1" dirty="0" smtClean="0">
                <a:solidFill>
                  <a:srgbClr val="0070C0"/>
                </a:solidFill>
              </a:rPr>
              <a:t>                                                                        </a:t>
            </a:r>
            <a:r>
              <a:rPr lang="es-ES" sz="1000" b="1" dirty="0">
                <a:solidFill>
                  <a:srgbClr val="0070C0"/>
                </a:solidFill>
              </a:rPr>
              <a:t>D</a:t>
            </a:r>
          </a:p>
          <a:p>
            <a:r>
              <a:rPr lang="es-ES" sz="1000" dirty="0"/>
              <a:t>Hay una mano que conmigo está cuando no tengo fuerza,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</a:t>
            </a:r>
            <a:r>
              <a:rPr lang="es-ES" sz="1000" b="1" dirty="0" smtClean="0">
                <a:solidFill>
                  <a:srgbClr val="0070C0"/>
                </a:solidFill>
              </a:rPr>
              <a:t>  C                                                                            </a:t>
            </a:r>
            <a:r>
              <a:rPr lang="es-ES" sz="1000" b="1" dirty="0">
                <a:solidFill>
                  <a:srgbClr val="0070C0"/>
                </a:solidFill>
              </a:rPr>
              <a:t>D</a:t>
            </a:r>
          </a:p>
          <a:p>
            <a:r>
              <a:rPr lang="es-ES" sz="1000" dirty="0"/>
              <a:t>Y sin pensarlo me ha de levantar cuando llegan las pruebas.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G			    D</a:t>
            </a:r>
          </a:p>
          <a:p>
            <a:r>
              <a:rPr lang="es-ES" sz="1000" dirty="0"/>
              <a:t>Hay una mano que ayudó a Moisés y el mar lo dividió en dos,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C                                        Am                                D </a:t>
            </a:r>
          </a:p>
          <a:p>
            <a:r>
              <a:rPr lang="es-ES" sz="1000" dirty="0"/>
              <a:t>Y es la misma que hoy me acompaña, es la mano de Dios.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G </a:t>
            </a:r>
          </a:p>
          <a:p>
            <a:r>
              <a:rPr lang="es-ES" sz="1000" b="1" dirty="0"/>
              <a:t>Es la que me sostiene cuando voy a caer,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	      Em                                  D  Em</a:t>
            </a:r>
          </a:p>
          <a:p>
            <a:r>
              <a:rPr lang="es-ES" sz="1000" b="1" dirty="0"/>
              <a:t>Es la que a mí me mueve para obrar con poder,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C                      Em                         C                   D</a:t>
            </a:r>
          </a:p>
          <a:p>
            <a:r>
              <a:rPr lang="es-ES" sz="1000" b="1" dirty="0"/>
              <a:t>La que me alcanza y nunca falta, me mueve con poder. </a:t>
            </a:r>
            <a:r>
              <a:rPr lang="es-ES" sz="1000" dirty="0"/>
              <a:t>(2 veces)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G</a:t>
            </a:r>
          </a:p>
          <a:p>
            <a:r>
              <a:rPr lang="es-ES" sz="1000" b="1" dirty="0"/>
              <a:t>Tu mano Señor.</a:t>
            </a:r>
            <a:endParaRPr lang="es-ES" sz="1000" dirty="0"/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Isaías Segovia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EL TRONCO DE UN ÁRBOL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JOSÉ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LA MANO DE DIOS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0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17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2" y="500044"/>
            <a:ext cx="42653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                  G  Bm                 Em                       C            Am                  D</a:t>
            </a:r>
          </a:p>
          <a:p>
            <a:r>
              <a:rPr lang="es-ES" sz="1000" dirty="0"/>
              <a:t>Hacemos hoy      ante tu altar, un compromiso de vivir en santidad,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G  Bm                Em                         C                         Am                    D B</a:t>
            </a:r>
          </a:p>
          <a:p>
            <a:r>
              <a:rPr lang="es-ES" sz="1000" dirty="0"/>
              <a:t>Hacemos hoy,     ante tu altar un pacto de hombres que te quieren agradar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Em               Bm          C           Am         D</a:t>
            </a:r>
          </a:p>
          <a:p>
            <a:r>
              <a:rPr lang="es-ES" sz="1000" dirty="0"/>
              <a:t>Con manos limpias, corazón puro para Ti.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G      D         Em     C    Am         D            G    D        Em         D</a:t>
            </a:r>
          </a:p>
          <a:p>
            <a:r>
              <a:rPr lang="es-ES" sz="1000" b="1" dirty="0"/>
              <a:t>Cuidaré mis ojos, cuidaré mis manos, cuidaré mi corazón,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C      Am                 C  Am              C            D          G</a:t>
            </a:r>
          </a:p>
          <a:p>
            <a:r>
              <a:rPr lang="es-ES" sz="1000" b="1" dirty="0"/>
              <a:t>De todo la vano, de todo lo malo, no te quiero fallar jamás. </a:t>
            </a:r>
            <a:r>
              <a:rPr lang="es-ES" sz="1000" dirty="0"/>
              <a:t>(2 veces)</a:t>
            </a:r>
            <a:endParaRPr lang="es-ES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8"/>
            <a:ext cx="32976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       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Eran cien ovejas, que un pastor tenía,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	                          D</a:t>
            </a:r>
          </a:p>
          <a:p>
            <a:r>
              <a:rPr lang="es-SV" sz="1000" dirty="0"/>
              <a:t>Eran cien ovejas que a pastar sacó,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D        D7                        G        Gm</a:t>
            </a:r>
          </a:p>
          <a:p>
            <a:r>
              <a:rPr lang="es-SV" sz="1000" dirty="0"/>
              <a:t>Sucedió una tarde que al contarlas todas,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D               A                                D</a:t>
            </a:r>
          </a:p>
          <a:p>
            <a:r>
              <a:rPr lang="es-SV" sz="1000" dirty="0"/>
              <a:t>Le faltaba una, le faltaba una y triste lloró.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A                               D</a:t>
            </a:r>
          </a:p>
          <a:p>
            <a:r>
              <a:rPr lang="es-SV" sz="1000" b="1" dirty="0"/>
              <a:t>Las noventa y nueve dejó en el aprisco,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A                         D</a:t>
            </a:r>
          </a:p>
          <a:p>
            <a:r>
              <a:rPr lang="es-SV" sz="1000" b="1" dirty="0"/>
              <a:t>Y por las montañas a buscarla fue,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D7                            G  Gm</a:t>
            </a:r>
          </a:p>
          <a:p>
            <a:r>
              <a:rPr lang="es-SV" sz="1000" b="1" dirty="0"/>
              <a:t>La encontró perdida, temblando de frío,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D                                      A</a:t>
            </a:r>
          </a:p>
          <a:p>
            <a:r>
              <a:rPr lang="es-SV" sz="1000" b="1" dirty="0"/>
              <a:t>Curó sus heridas la puso en sus hombros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D</a:t>
            </a:r>
          </a:p>
          <a:p>
            <a:r>
              <a:rPr lang="es-SV" sz="1000" b="1" dirty="0"/>
              <a:t>Y al redil volvió.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D   Bm               Em</a:t>
            </a:r>
          </a:p>
          <a:p>
            <a:r>
              <a:rPr lang="es-SV" sz="1000" dirty="0"/>
              <a:t>Yo quiero ser, Señor amado,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G               Em            A         D</a:t>
            </a:r>
          </a:p>
          <a:p>
            <a:r>
              <a:rPr lang="es-SV" sz="1000" dirty="0"/>
              <a:t>Como el barro en manos del alfarero,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D7                 G           Gm</a:t>
            </a:r>
          </a:p>
          <a:p>
            <a:r>
              <a:rPr lang="es-SV" sz="1000" dirty="0"/>
              <a:t>Toma mi vida y hazla de nuevo,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D  Bm               A</a:t>
            </a:r>
          </a:p>
          <a:p>
            <a:r>
              <a:rPr lang="es-SV" sz="1000" dirty="0"/>
              <a:t>Yo quiero ser, yo quiero ser,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D</a:t>
            </a:r>
          </a:p>
          <a:p>
            <a:r>
              <a:rPr lang="es-SV" sz="1000" dirty="0"/>
              <a:t>Un vaso nuevo.</a:t>
            </a:r>
            <a:endParaRPr lang="es-ES" sz="1000" dirty="0"/>
          </a:p>
        </p:txBody>
      </p:sp>
      <p:sp>
        <p:nvSpPr>
          <p:cNvPr id="36" name="14 CuadroTexto"/>
          <p:cNvSpPr txBox="1"/>
          <p:nvPr/>
        </p:nvSpPr>
        <p:spPr>
          <a:xfrm>
            <a:off x="326963" y="2786568"/>
            <a:ext cx="40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D                         A</a:t>
            </a:r>
          </a:p>
          <a:p>
            <a:r>
              <a:rPr lang="es-ES" sz="1000" dirty="0"/>
              <a:t>Yo creo en las promesas de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Bm                     A</a:t>
            </a:r>
          </a:p>
          <a:p>
            <a:r>
              <a:rPr lang="es-ES" sz="1000" dirty="0"/>
              <a:t>Yo creo en las promesas de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G                         Em                     A</a:t>
            </a:r>
          </a:p>
          <a:p>
            <a:r>
              <a:rPr lang="es-ES" sz="1000" dirty="0"/>
              <a:t>Yo creo en las promesas de mi Señor. (2 veces)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Bm        F#m           G                     D</a:t>
            </a:r>
          </a:p>
          <a:p>
            <a:r>
              <a:rPr lang="es-ES" sz="1000" b="1" dirty="0"/>
              <a:t>Si soy fiel en lo poco, Él me confiará más,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Bm           F#                 G      A      D</a:t>
            </a:r>
          </a:p>
          <a:p>
            <a:r>
              <a:rPr lang="es-ES" sz="1000" b="1" dirty="0"/>
              <a:t>Si soy fiel en lo poco, mis pasos guiará. </a:t>
            </a:r>
            <a:r>
              <a:rPr lang="es-ES" sz="1000" dirty="0"/>
              <a:t>(2 veces)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dirty="0"/>
              <a:t>Yo creo en la misericordia de Dios…</a:t>
            </a:r>
          </a:p>
          <a:p>
            <a:r>
              <a:rPr lang="es-ES" sz="1000" dirty="0"/>
              <a:t>Yo creo en el perdón de Dios…</a:t>
            </a:r>
            <a:endParaRPr lang="es-ES" sz="1000" b="1" dirty="0"/>
          </a:p>
        </p:txBody>
      </p:sp>
      <p:sp>
        <p:nvSpPr>
          <p:cNvPr id="37" name="Redondear rectángulo de esquina diagonal 36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8" name="Paralelogramo 37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39" name="Paralelogramo 38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HACEMOS UN COMPROMISO</a:t>
            </a:r>
          </a:p>
        </p:txBody>
      </p:sp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1" name="Redondear rectángulo de esquina diagonal 40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2" name="Paralelogramo 41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ERAN CIEN OVEJAS &amp; UN VASO NUEVO</a:t>
            </a:r>
          </a:p>
        </p:txBody>
      </p:sp>
      <p:sp>
        <p:nvSpPr>
          <p:cNvPr id="44" name="Conector 43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Conector 4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7" name="Imagen 46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8" name="Conector 4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9" name="Imagen 48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50" name="Redondear rectángulo de esquina diagonal 49"/>
          <p:cNvSpPr/>
          <p:nvPr/>
        </p:nvSpPr>
        <p:spPr>
          <a:xfrm>
            <a:off x="3215478" y="2514375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51" name="Paralelogramo 50"/>
          <p:cNvSpPr/>
          <p:nvPr/>
        </p:nvSpPr>
        <p:spPr>
          <a:xfrm>
            <a:off x="395055" y="2688236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Daniel Poli</a:t>
            </a:r>
          </a:p>
        </p:txBody>
      </p:sp>
      <p:sp>
        <p:nvSpPr>
          <p:cNvPr id="52" name="Paralelogramo 51"/>
          <p:cNvSpPr/>
          <p:nvPr/>
        </p:nvSpPr>
        <p:spPr>
          <a:xfrm>
            <a:off x="426986" y="2514378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YO CREO EN LAS PROMESAS DE DIOS</a:t>
            </a:r>
          </a:p>
        </p:txBody>
      </p:sp>
      <p:sp>
        <p:nvSpPr>
          <p:cNvPr id="53" name="Conector 52"/>
          <p:cNvSpPr/>
          <p:nvPr/>
        </p:nvSpPr>
        <p:spPr>
          <a:xfrm>
            <a:off x="414658" y="255437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4" name="Conector 53"/>
          <p:cNvSpPr/>
          <p:nvPr/>
        </p:nvSpPr>
        <p:spPr>
          <a:xfrm>
            <a:off x="414658" y="255437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5" name="Conector 54"/>
          <p:cNvSpPr/>
          <p:nvPr/>
        </p:nvSpPr>
        <p:spPr>
          <a:xfrm>
            <a:off x="414658" y="255437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6" name="Conector 55"/>
          <p:cNvSpPr/>
          <p:nvPr/>
        </p:nvSpPr>
        <p:spPr>
          <a:xfrm>
            <a:off x="414658" y="255437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7" name="Imagen 56">
            <a:hlinkClick r:id="rId7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2459293"/>
            <a:ext cx="340452" cy="335187"/>
          </a:xfrm>
          <a:prstGeom prst="flowChartConnector">
            <a:avLst/>
          </a:prstGeom>
        </p:spPr>
      </p:pic>
      <p:sp>
        <p:nvSpPr>
          <p:cNvPr id="32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3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92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43"/>
            <a:ext cx="40720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 C                                          Em         </a:t>
            </a:r>
          </a:p>
          <a:p>
            <a:r>
              <a:rPr lang="es-ES" sz="1000" dirty="0"/>
              <a:t>Una noche soñé que caminaba con el Señor,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Am                                  Em</a:t>
            </a:r>
          </a:p>
          <a:p>
            <a:r>
              <a:rPr lang="es-ES" sz="1000" dirty="0"/>
              <a:t>Y en el cielo yo vi las escenas de mi vida,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F        G/F           Em                 Am</a:t>
            </a:r>
          </a:p>
          <a:p>
            <a:r>
              <a:rPr lang="es-ES" sz="1000" dirty="0"/>
              <a:t>Había dos tipos de huellas en la arena,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Dm                        G</a:t>
            </a:r>
          </a:p>
          <a:p>
            <a:r>
              <a:rPr lang="es-ES" sz="1000" dirty="0"/>
              <a:t>Una era mía y la otra del Señor.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      Em</a:t>
            </a:r>
          </a:p>
          <a:p>
            <a:r>
              <a:rPr lang="es-ES" sz="1000" dirty="0"/>
              <a:t>Al aparecer, la escena final, (uh, uh, uh, uh, uh, uh)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Am                                             Em</a:t>
            </a:r>
          </a:p>
          <a:p>
            <a:r>
              <a:rPr lang="es-ES" sz="1000" dirty="0"/>
              <a:t>Vi que los momentos más difíciles había,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F                    G/F               Em           Am</a:t>
            </a:r>
          </a:p>
          <a:p>
            <a:r>
              <a:rPr lang="es-ES" sz="1000" dirty="0"/>
              <a:t>Una serie de huellas y le dije a mi Señor:</a:t>
            </a:r>
            <a:br>
              <a:rPr lang="es-ES" sz="1000" dirty="0"/>
            </a:br>
            <a:r>
              <a:rPr lang="es-ES" sz="1000" dirty="0"/>
              <a:t>         </a:t>
            </a:r>
            <a:r>
              <a:rPr lang="es-ES" sz="1000" b="1" dirty="0">
                <a:solidFill>
                  <a:srgbClr val="0070C0"/>
                </a:solidFill>
              </a:rPr>
              <a:t>Dm                       F                         G                         F G</a:t>
            </a:r>
            <a:endParaRPr lang="es-ES" sz="1000" dirty="0"/>
          </a:p>
          <a:p>
            <a:r>
              <a:rPr lang="es-ES" sz="1000" dirty="0"/>
              <a:t>¿Por qué me abandonaste cuando más te necesité?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C                 Am            Dm                           F          G               F  C</a:t>
            </a:r>
          </a:p>
          <a:p>
            <a:r>
              <a:rPr lang="es-ES" sz="1000" b="1" dirty="0"/>
              <a:t>Dijo: Yo te amo, y jamás te he dejado solo recuérdalo,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Am                                   F                  G                         C</a:t>
            </a:r>
          </a:p>
          <a:p>
            <a:r>
              <a:rPr lang="es-ES" sz="1000" b="1" dirty="0"/>
              <a:t>En los momentos de prueba, /entonces era yo quien te cargó/.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dirty="0"/>
              <a:t>Una noche soñé con las lágrimas del Señor,</a:t>
            </a:r>
          </a:p>
          <a:p>
            <a:r>
              <a:rPr lang="es-ES" sz="1000" dirty="0"/>
              <a:t>Y en cada lágrima era yo quien lo hacía sufrir,</a:t>
            </a:r>
          </a:p>
          <a:p>
            <a:r>
              <a:rPr lang="es-ES" sz="1000" dirty="0"/>
              <a:t>Entonces vi mis pasos alejados del Señor,</a:t>
            </a:r>
          </a:p>
          <a:p>
            <a:r>
              <a:rPr lang="es-ES" sz="1000" dirty="0"/>
              <a:t>Entonces vi mi vida, perdida en el error.</a:t>
            </a:r>
          </a:p>
          <a:p>
            <a:r>
              <a:rPr lang="es-ES" sz="1000" dirty="0"/>
              <a:t>Cuando desperté mis rodillas yo doblé,</a:t>
            </a:r>
          </a:p>
          <a:p>
            <a:r>
              <a:rPr lang="es-ES" sz="1000" dirty="0"/>
              <a:t>Lágrimas llorando entoné esta canción:</a:t>
            </a:r>
            <a:br>
              <a:rPr lang="es-ES" sz="1000" dirty="0"/>
            </a:br>
            <a:r>
              <a:rPr lang="es-ES" sz="1000" dirty="0"/>
              <a:t>Perdona mis pecados y limpia mi corazón.</a:t>
            </a:r>
          </a:p>
          <a:p>
            <a:r>
              <a:rPr lang="es-ES" sz="1000" dirty="0"/>
              <a:t>Y escuché de mis Señor que con amor me decía así.</a:t>
            </a:r>
            <a:endParaRPr lang="es-ES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8"/>
            <a:ext cx="32976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C                                         G</a:t>
            </a:r>
          </a:p>
          <a:p>
            <a:r>
              <a:rPr lang="es-ES" sz="1000" dirty="0"/>
              <a:t>Era un jueves por la tarde, y la muerte se acercaba,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F                                                G</a:t>
            </a:r>
          </a:p>
          <a:p>
            <a:r>
              <a:rPr lang="es-ES" sz="1000" dirty="0"/>
              <a:t>Y Jesús a los que amaba, un mandato les dejaba.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C                                        G</a:t>
            </a:r>
          </a:p>
          <a:p>
            <a:r>
              <a:rPr lang="es-ES" sz="1000" dirty="0"/>
              <a:t>Con la voz entrecortada, y una lágrima rodaba,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F                                       G</a:t>
            </a:r>
          </a:p>
          <a:p>
            <a:r>
              <a:rPr lang="es-ES" sz="1000" dirty="0"/>
              <a:t>Y en medio del silencio su corazón se escuchaba.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F                  G                                          C      Em Am</a:t>
            </a:r>
          </a:p>
          <a:p>
            <a:r>
              <a:rPr lang="es-ES" sz="1000" b="1" dirty="0"/>
              <a:t>El amor, es lo que llevó a Jesús hasta la cruz,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Am            F                        G              C   C7</a:t>
            </a:r>
          </a:p>
          <a:p>
            <a:r>
              <a:rPr lang="es-ES" sz="1000" b="1" dirty="0"/>
              <a:t>El amor, lo llevó a morir por Ti y por mí.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F                  G                                         C     Em Am</a:t>
            </a:r>
          </a:p>
          <a:p>
            <a:r>
              <a:rPr lang="es-ES" sz="1000" b="1" dirty="0"/>
              <a:t>Por amor, perdonó al que en la cruz lo clavó,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Am              F                             G               C</a:t>
            </a:r>
          </a:p>
          <a:p>
            <a:r>
              <a:rPr lang="es-ES" sz="1000" b="1" dirty="0"/>
              <a:t>Por amor, Él perdona a quien lo vuelve a clavar.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dirty="0"/>
              <a:t>Y sus labios pronunciaron: amaos unos a otros,</a:t>
            </a:r>
          </a:p>
          <a:p>
            <a:r>
              <a:rPr lang="es-ES" sz="1000" dirty="0"/>
              <a:t>Como yo os he amado, os améis también vosotros.</a:t>
            </a:r>
          </a:p>
          <a:p>
            <a:r>
              <a:rPr lang="es-ES" sz="1000" dirty="0"/>
              <a:t>No existe amor más grande, que el dar la vida por otro,</a:t>
            </a:r>
          </a:p>
          <a:p>
            <a:r>
              <a:rPr lang="es-ES" sz="1000" dirty="0"/>
              <a:t>Y entregándose en la cruz su palabra, se cumplió.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OSCAR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HUELLAS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ERA UN JUEVES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0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19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468632" y="500047"/>
            <a:ext cx="407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E 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Con alma llena de amor cantemos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	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B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Himnos fervientes a nuestro Dios.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D                E            A          B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Que en la Hostia Santa quedarse quiso,</a:t>
            </a:r>
          </a:p>
          <a:p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A         B                        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Para mostrarnos su inmenso amor.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Su amor es puro y es infinito,</a:t>
            </a:r>
          </a:p>
          <a:p>
            <a:r>
              <a:rPr lang="es-ES" sz="1000" dirty="0">
                <a:cs typeface="Segoe UI" panose="020B0502040204020203" pitchFamily="34" charset="0"/>
              </a:rPr>
              <a:t>Así nos habla su corazón.</a:t>
            </a:r>
          </a:p>
          <a:p>
            <a:r>
              <a:rPr lang="es-ES" sz="1000" dirty="0">
                <a:cs typeface="Segoe UI" panose="020B0502040204020203" pitchFamily="34" charset="0"/>
              </a:rPr>
              <a:t>En cambio quiere cual soberano,</a:t>
            </a:r>
          </a:p>
          <a:p>
            <a:r>
              <a:rPr lang="es-ES" sz="1000" dirty="0">
                <a:cs typeface="Segoe UI" panose="020B0502040204020203" pitchFamily="34" charset="0"/>
              </a:rPr>
              <a:t>Ser nuestro dueño sin condición.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En el Sagrario puso una fuente:</a:t>
            </a:r>
          </a:p>
          <a:p>
            <a:r>
              <a:rPr lang="es-ES" sz="1000" dirty="0">
                <a:cs typeface="Segoe UI" panose="020B0502040204020203" pitchFamily="34" charset="0"/>
              </a:rPr>
              <a:t>Su Sangre pura para lavar,</a:t>
            </a:r>
          </a:p>
          <a:p>
            <a:r>
              <a:rPr lang="es-ES" sz="1000" dirty="0">
                <a:cs typeface="Segoe UI" panose="020B0502040204020203" pitchFamily="34" charset="0"/>
              </a:rPr>
              <a:t>Nuestros pecados e ingratitudes;</a:t>
            </a:r>
          </a:p>
          <a:p>
            <a:r>
              <a:rPr lang="es-ES" sz="1000" dirty="0">
                <a:cs typeface="Segoe UI" panose="020B0502040204020203" pitchFamily="34" charset="0"/>
              </a:rPr>
              <a:t>Es infinita su caridad.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Dulce banquete hoy nos prepara,</a:t>
            </a:r>
          </a:p>
          <a:p>
            <a:r>
              <a:rPr lang="es-ES" sz="1000" dirty="0">
                <a:cs typeface="Segoe UI" panose="020B0502040204020203" pitchFamily="34" charset="0"/>
              </a:rPr>
              <a:t>Para alentar nuestro corazón;</a:t>
            </a:r>
          </a:p>
          <a:p>
            <a:r>
              <a:rPr lang="es-ES" sz="1000" dirty="0">
                <a:cs typeface="Segoe UI" panose="020B0502040204020203" pitchFamily="34" charset="0"/>
              </a:rPr>
              <a:t>Que en la Hostia Santa quedarse quiso,</a:t>
            </a:r>
          </a:p>
          <a:p>
            <a:r>
              <a:rPr lang="es-ES" sz="1000" dirty="0">
                <a:cs typeface="Segoe UI" panose="020B0502040204020203" pitchFamily="34" charset="0"/>
              </a:rPr>
              <a:t>Para mostrarnos su inmenso amor.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8337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INICIO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181419" y="507281"/>
            <a:ext cx="374509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E                    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Corazón el más puro y  más santo,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A                 B            E    E7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Corazón de mi dulce Jesús.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A                B                G#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/Eres siempre mi dicha y mi encanto,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        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A                  B            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Eres siempre mi paz y mi luz/.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Ser quisiste mi fiel compañero,</a:t>
            </a:r>
          </a:p>
          <a:p>
            <a:r>
              <a:rPr lang="es-ES" sz="1000" dirty="0">
                <a:cs typeface="Segoe UI" panose="020B0502040204020203" pitchFamily="34" charset="0"/>
              </a:rPr>
              <a:t>En el valle de llanto y dolor;</a:t>
            </a:r>
          </a:p>
          <a:p>
            <a:r>
              <a:rPr lang="es-ES" sz="1000" dirty="0">
                <a:cs typeface="Segoe UI" panose="020B0502040204020203" pitchFamily="34" charset="0"/>
              </a:rPr>
              <a:t>/Ser mi hermano, mi amigo sincero,</a:t>
            </a:r>
          </a:p>
          <a:p>
            <a:r>
              <a:rPr lang="es-ES" sz="1000" dirty="0">
                <a:cs typeface="Segoe UI" panose="020B0502040204020203" pitchFamily="34" charset="0"/>
              </a:rPr>
              <a:t>El más puro ideal de mi amor/.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Desde el santo Sagrario do moras,</a:t>
            </a:r>
          </a:p>
          <a:p>
            <a:r>
              <a:rPr lang="es-ES" sz="1000" dirty="0">
                <a:cs typeface="Segoe UI" panose="020B0502040204020203" pitchFamily="34" charset="0"/>
              </a:rPr>
              <a:t>Me bendices doquiera que voy,</a:t>
            </a:r>
          </a:p>
          <a:p>
            <a:r>
              <a:rPr lang="es-ES" sz="1000" dirty="0">
                <a:cs typeface="Segoe UI" panose="020B0502040204020203" pitchFamily="34" charset="0"/>
              </a:rPr>
              <a:t>/Y me dices: “Soy yo a quien adoras,</a:t>
            </a:r>
          </a:p>
          <a:p>
            <a:r>
              <a:rPr lang="es-ES" sz="1000" dirty="0">
                <a:cs typeface="Segoe UI" panose="020B0502040204020203" pitchFamily="34" charset="0"/>
              </a:rPr>
              <a:t>Nada temas contigo aquí estoy”/.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Yo te busco Jesús y te llamo,</a:t>
            </a:r>
          </a:p>
          <a:p>
            <a:r>
              <a:rPr lang="es-ES" sz="1000" dirty="0">
                <a:cs typeface="Segoe UI" panose="020B0502040204020203" pitchFamily="34" charset="0"/>
              </a:rPr>
              <a:t>Y no quiero volver a pecar.</a:t>
            </a:r>
          </a:p>
          <a:p>
            <a:r>
              <a:rPr lang="es-ES" sz="1000" dirty="0">
                <a:cs typeface="Segoe UI" panose="020B0502040204020203" pitchFamily="34" charset="0"/>
              </a:rPr>
              <a:t>No me dejes Señor, a Ti clamo,</a:t>
            </a:r>
          </a:p>
          <a:p>
            <a:r>
              <a:rPr lang="es-ES" sz="1000" dirty="0">
                <a:cs typeface="Segoe UI" panose="020B0502040204020203" pitchFamily="34" charset="0"/>
              </a:rPr>
              <a:t>No permitas te vuelva a olvidar.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Corazón de Jesús amoroso,</a:t>
            </a:r>
          </a:p>
          <a:p>
            <a:r>
              <a:rPr lang="es-ES" sz="1000" dirty="0">
                <a:cs typeface="Segoe UI" panose="020B0502040204020203" pitchFamily="34" charset="0"/>
              </a:rPr>
              <a:t>Corazón de Jesús Redentor.</a:t>
            </a:r>
          </a:p>
          <a:p>
            <a:r>
              <a:rPr lang="es-ES" sz="1000" dirty="0">
                <a:cs typeface="Segoe UI" panose="020B0502040204020203" pitchFamily="34" charset="0"/>
              </a:rPr>
              <a:t>Soy tu hijo te busco piadoso,</a:t>
            </a:r>
          </a:p>
          <a:p>
            <a:r>
              <a:rPr lang="es-ES" sz="1000" dirty="0">
                <a:cs typeface="Segoe UI" panose="020B0502040204020203" pitchFamily="34" charset="0"/>
              </a:rPr>
              <a:t>No me niegues Señor tu favor.</a:t>
            </a:r>
          </a:p>
        </p:txBody>
      </p:sp>
      <p:sp>
        <p:nvSpPr>
          <p:cNvPr id="57" name="Redondear rectángulo de esquina diagonal 56"/>
          <p:cNvSpPr/>
          <p:nvPr/>
        </p:nvSpPr>
        <p:spPr>
          <a:xfrm>
            <a:off x="8073769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58" name="Paralelogramo 57"/>
          <p:cNvSpPr/>
          <p:nvPr/>
        </p:nvSpPr>
        <p:spPr>
          <a:xfrm>
            <a:off x="5253346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59" name="Paralelogramo 58"/>
          <p:cNvSpPr/>
          <p:nvPr/>
        </p:nvSpPr>
        <p:spPr>
          <a:xfrm>
            <a:off x="5285277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CORAZÓN EL MÁS PURO Y MÁS SANTO</a:t>
            </a:r>
          </a:p>
        </p:txBody>
      </p:sp>
      <p:sp>
        <p:nvSpPr>
          <p:cNvPr id="60" name="Conector 59"/>
          <p:cNvSpPr/>
          <p:nvPr/>
        </p:nvSpPr>
        <p:spPr>
          <a:xfrm>
            <a:off x="5272947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61" name="Imagen 60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181415" y="192629"/>
            <a:ext cx="340452" cy="335187"/>
          </a:xfrm>
          <a:prstGeom prst="flowChartConnector">
            <a:avLst/>
          </a:prstGeom>
        </p:spPr>
      </p:pic>
      <p:sp>
        <p:nvSpPr>
          <p:cNvPr id="23" name="Redondear rectángulo de esquina diagonal 22"/>
          <p:cNvSpPr/>
          <p:nvPr/>
        </p:nvSpPr>
        <p:spPr>
          <a:xfrm>
            <a:off x="335496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3453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56647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CON ALMA LLENA</a:t>
            </a:r>
          </a:p>
        </p:txBody>
      </p:sp>
      <p:sp>
        <p:nvSpPr>
          <p:cNvPr id="30" name="Conector 29"/>
          <p:cNvSpPr/>
          <p:nvPr/>
        </p:nvSpPr>
        <p:spPr>
          <a:xfrm>
            <a:off x="55414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62607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810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50"/>
            <a:ext cx="43513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G                                 Am    G   C                               D         </a:t>
            </a:r>
          </a:p>
          <a:p>
            <a:r>
              <a:rPr lang="es-ES" sz="1000" dirty="0"/>
              <a:t>Ya no quiero más volver,           a las cosas que dejé,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G                                      Am  G  C</a:t>
            </a:r>
          </a:p>
          <a:p>
            <a:r>
              <a:rPr lang="es-ES" sz="1000" dirty="0"/>
              <a:t>Ya estoy cansado, de dejarte a Ti Señor,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D                          G</a:t>
            </a:r>
          </a:p>
          <a:p>
            <a:r>
              <a:rPr lang="es-ES" sz="1000" dirty="0"/>
              <a:t>Con el milagro entre tus manos.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Am  G  C                                   D</a:t>
            </a:r>
          </a:p>
          <a:p>
            <a:r>
              <a:rPr lang="es-ES" sz="1000" dirty="0"/>
              <a:t>Sé que Tú conmigo estás,           y que pronto volverás,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G                                     Am    G  C</a:t>
            </a:r>
          </a:p>
          <a:p>
            <a:r>
              <a:rPr lang="es-ES" sz="1000" dirty="0"/>
              <a:t>Y es tan bonito, poder contigo contar,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D                G       D Em</a:t>
            </a:r>
          </a:p>
          <a:p>
            <a:r>
              <a:rPr lang="es-ES" sz="1000" dirty="0"/>
              <a:t>Porque todito me lo das…</a:t>
            </a:r>
          </a:p>
          <a:p>
            <a:endParaRPr lang="es-ES" sz="1000" dirty="0">
              <a:solidFill>
                <a:srgbClr val="0070C0"/>
              </a:solidFill>
            </a:endParaRPr>
          </a:p>
          <a:p>
            <a:r>
              <a:rPr lang="es-ES" sz="1000" b="1" dirty="0">
                <a:solidFill>
                  <a:srgbClr val="0070C0"/>
                </a:solidFill>
              </a:rPr>
              <a:t>   Em                                                                        Am</a:t>
            </a:r>
          </a:p>
          <a:p>
            <a:r>
              <a:rPr lang="es-ES" sz="1000" b="1" dirty="0"/>
              <a:t>Señor yo quiero darte todo lo que tengo en mí,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D                                                                G      G7</a:t>
            </a:r>
          </a:p>
          <a:p>
            <a:r>
              <a:rPr lang="es-ES" sz="1000" b="1" dirty="0"/>
              <a:t>Señor yo quiero estar contigo para así vivir.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C                    D                          G              D    Em</a:t>
            </a:r>
          </a:p>
          <a:p>
            <a:r>
              <a:rPr lang="es-ES" sz="1000" b="1" dirty="0"/>
              <a:t>Como un apóstol más, que hoy se viene a arrodillar,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C                     Am                           D                                         G</a:t>
            </a:r>
          </a:p>
          <a:p>
            <a:r>
              <a:rPr lang="es-ES" sz="1000" b="1" dirty="0"/>
              <a:t>Reconozco mis pecados, muchas gracias por limpiarlos mi Señor… </a:t>
            </a:r>
            <a:r>
              <a:rPr lang="es-ES" sz="1000" dirty="0"/>
              <a:t>(2 veces)</a:t>
            </a:r>
            <a:endParaRPr lang="es-ES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4877666" y="507281"/>
            <a:ext cx="42663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/>
              <a:t>INTRO: </a:t>
            </a:r>
            <a:r>
              <a:rPr lang="es-ES" sz="1000" b="1" dirty="0">
                <a:solidFill>
                  <a:srgbClr val="0070C0"/>
                </a:solidFill>
              </a:rPr>
              <a:t>G – C – G – Em – D# - D </a:t>
            </a:r>
            <a:endParaRPr lang="es-ES" sz="1000" dirty="0">
              <a:solidFill>
                <a:srgbClr val="0070C0"/>
              </a:solidFill>
            </a:endParaRPr>
          </a:p>
          <a:p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G                                   C                                              Am      C D</a:t>
            </a:r>
          </a:p>
          <a:p>
            <a:r>
              <a:rPr lang="es-ES" sz="1000" dirty="0"/>
              <a:t>Cuando vuelvas a casa, con los brazos abiertos, Dios te estará esperando…</a:t>
            </a:r>
          </a:p>
          <a:p>
            <a:r>
              <a:rPr lang="es-ES" sz="1000" dirty="0"/>
              <a:t>                                      </a:t>
            </a:r>
            <a:r>
              <a:rPr lang="es-ES" sz="1000" b="1" dirty="0">
                <a:solidFill>
                  <a:srgbClr val="0070C0"/>
                </a:solidFill>
              </a:rPr>
              <a:t>Em     F         G                     C   G  Am</a:t>
            </a:r>
            <a:endParaRPr lang="es-ES" sz="1000" dirty="0"/>
          </a:p>
          <a:p>
            <a:r>
              <a:rPr lang="es-ES" sz="1000" dirty="0"/>
              <a:t>Pues desde que te fuiste, siempre te recordó.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D         C                           G       Em                      Am</a:t>
            </a:r>
          </a:p>
          <a:p>
            <a:r>
              <a:rPr lang="es-ES" sz="1000" dirty="0"/>
              <a:t>El lugar en la iglesia, donde tú te sentabas y adorabas su nombre,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C        D         C       D         F G</a:t>
            </a:r>
          </a:p>
          <a:p>
            <a:r>
              <a:rPr lang="es-ES" sz="1000" dirty="0"/>
              <a:t>Vacío está,  vacío está.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C	                      Em/Eb                         G          E7</a:t>
            </a:r>
          </a:p>
          <a:p>
            <a:r>
              <a:rPr lang="es-ES" sz="1000" b="1" dirty="0"/>
              <a:t>Y por más que te alejes, y por más que tú intentes, olvidarte de Cristo…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Am                                D                                  G</a:t>
            </a:r>
          </a:p>
          <a:p>
            <a:r>
              <a:rPr lang="es-ES" sz="1000" b="1" dirty="0"/>
              <a:t>No le pidas a Dios, que se olvide de ti, pues su hijo eres tú. </a:t>
            </a:r>
            <a:r>
              <a:rPr lang="es-ES" sz="1000" dirty="0"/>
              <a:t>(2 veces)</a:t>
            </a:r>
          </a:p>
          <a:p>
            <a:endParaRPr lang="es-ES" sz="1000" b="1" dirty="0"/>
          </a:p>
          <a:p>
            <a:r>
              <a:rPr lang="es-ES" sz="1000" dirty="0"/>
              <a:t>Ya verás cuando vuelvas, cuando vuelvas a casa,</a:t>
            </a:r>
          </a:p>
          <a:p>
            <a:r>
              <a:rPr lang="es-ES" sz="1000" dirty="0"/>
              <a:t>Dios te estará esperando…</a:t>
            </a:r>
          </a:p>
          <a:p>
            <a:r>
              <a:rPr lang="es-ES" sz="1000" dirty="0"/>
              <a:t>Pues te vas a dar cuenta, que Dios siempre te amó.</a:t>
            </a:r>
          </a:p>
          <a:p>
            <a:r>
              <a:rPr lang="es-ES" sz="1000" dirty="0"/>
              <a:t>Es mentira del diablo, que a ti nadie te ama,</a:t>
            </a:r>
          </a:p>
          <a:p>
            <a:r>
              <a:rPr lang="es-ES" sz="1000" dirty="0"/>
              <a:t>Que a ti nadie te quiere…. ¡No sigas! ¡no!, ¡No sufras más!</a:t>
            </a:r>
          </a:p>
          <a:p>
            <a:endParaRPr lang="es-ES" sz="1000" dirty="0"/>
          </a:p>
          <a:p>
            <a:r>
              <a:rPr lang="es-ES" sz="1000" b="1" dirty="0"/>
              <a:t>Y por más que te alejes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Quique Guzmán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UN APÓSTOL MÁS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JOSÉ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CUANDO VUELVAS A CASA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0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20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5"/>
            <a:ext cx="435131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A#                                         F</a:t>
            </a:r>
          </a:p>
          <a:p>
            <a:r>
              <a:rPr lang="es-ES" sz="1000" dirty="0"/>
              <a:t>Si tu sientes que tu vida, ya no tiene razón de ser,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D#              Cm           A# F </a:t>
            </a:r>
          </a:p>
          <a:p>
            <a:r>
              <a:rPr lang="es-ES" sz="1000" dirty="0"/>
              <a:t>Si te sientes cansado de vivir.</a:t>
            </a:r>
          </a:p>
          <a:p>
            <a:r>
              <a:rPr lang="es-ES" sz="1000" dirty="0"/>
              <a:t>                     </a:t>
            </a:r>
            <a:r>
              <a:rPr lang="es-ES" sz="1000" b="1" dirty="0">
                <a:solidFill>
                  <a:srgbClr val="0070C0"/>
                </a:solidFill>
              </a:rPr>
              <a:t>A#                                            F</a:t>
            </a:r>
            <a:endParaRPr lang="es-ES" sz="1000" dirty="0"/>
          </a:p>
          <a:p>
            <a:r>
              <a:rPr lang="es-ES" sz="1000" dirty="0"/>
              <a:t>Cuando ya nada te interese, busca a Jesús pues en Él,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D#               Cm                   F</a:t>
            </a:r>
          </a:p>
          <a:p>
            <a:r>
              <a:rPr lang="es-ES" sz="1000" dirty="0"/>
              <a:t>Encontrarás la respuesta a tu existir.</a:t>
            </a:r>
          </a:p>
          <a:p>
            <a:endParaRPr lang="es-ES" sz="1000" dirty="0"/>
          </a:p>
          <a:p>
            <a:r>
              <a:rPr lang="es-ES" sz="1000" b="1" dirty="0"/>
              <a:t>        </a:t>
            </a:r>
            <a:r>
              <a:rPr lang="es-ES" sz="1000" b="1" dirty="0">
                <a:solidFill>
                  <a:srgbClr val="0070C0"/>
                </a:solidFill>
              </a:rPr>
              <a:t>D# F                     A# Gm     D#         Cm               F</a:t>
            </a:r>
            <a:endParaRPr lang="es-ES" sz="1000" b="1" dirty="0"/>
          </a:p>
          <a:p>
            <a:r>
              <a:rPr lang="es-ES" sz="1000" b="1" dirty="0"/>
              <a:t>Búscale-e, encuéntrale-e, y tu vida entera cambiará….</a:t>
            </a:r>
          </a:p>
          <a:p>
            <a:r>
              <a:rPr lang="es-ES" sz="1000" b="1" dirty="0"/>
              <a:t>         </a:t>
            </a:r>
            <a:r>
              <a:rPr lang="es-ES" sz="1000" b="1" dirty="0">
                <a:solidFill>
                  <a:srgbClr val="0070C0"/>
                </a:solidFill>
              </a:rPr>
              <a:t>D# F                   A#  Gm         D#               F                  D#     F           A#</a:t>
            </a:r>
            <a:endParaRPr lang="es-ES" sz="1000" b="1" dirty="0"/>
          </a:p>
          <a:p>
            <a:r>
              <a:rPr lang="es-ES" sz="1000" b="1" dirty="0"/>
              <a:t>Búscale-e, encuéntrale-e-e, y tu vida será eterna y gloriosa junto a Él.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dirty="0"/>
              <a:t>Él cambiará tu vida de derrotado a triunfador,</a:t>
            </a:r>
          </a:p>
          <a:p>
            <a:r>
              <a:rPr lang="es-ES" sz="1000" dirty="0"/>
              <a:t>De triste a alegre, de vencido a vencedor.</a:t>
            </a:r>
          </a:p>
          <a:p>
            <a:r>
              <a:rPr lang="es-ES" sz="1000" dirty="0"/>
              <a:t>No habrá nada que nos separe del amor de Dios,</a:t>
            </a:r>
          </a:p>
          <a:p>
            <a:r>
              <a:rPr lang="es-ES" sz="1000" dirty="0"/>
              <a:t>Mostrado en Cristo nuestro Salvador.</a:t>
            </a:r>
            <a:endParaRPr lang="es-ES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81"/>
            <a:ext cx="3297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G    A              F#m    Bm    G             A                F#m Bm</a:t>
            </a:r>
          </a:p>
          <a:p>
            <a:r>
              <a:rPr lang="es-ES" sz="1000" dirty="0"/>
              <a:t>No basta solo con cantar, no basta solo con decir,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G              A         F#m             Bm               Em        A           D</a:t>
            </a:r>
          </a:p>
          <a:p>
            <a:r>
              <a:rPr lang="es-ES" sz="1000" dirty="0"/>
              <a:t>No es suficiente solo con querer hacer, es necesario morir.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G     A              F#m  Bm    G              A                F#m  Bm</a:t>
            </a:r>
          </a:p>
          <a:p>
            <a:r>
              <a:rPr lang="es-ES" sz="1000" dirty="0"/>
              <a:t>No basta solo con soñar, no basta solo con pedir,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G            A            F#m             Bm             Em        A            D</a:t>
            </a:r>
          </a:p>
          <a:p>
            <a:r>
              <a:rPr lang="es-ES" sz="1000" dirty="0"/>
              <a:t>No es suficiente solo con querer tener, es necesario morir.</a:t>
            </a:r>
          </a:p>
          <a:p>
            <a:endParaRPr lang="es-ES" sz="1000" dirty="0">
              <a:solidFill>
                <a:srgbClr val="0070C0"/>
              </a:solidFill>
            </a:endParaRPr>
          </a:p>
          <a:p>
            <a:r>
              <a:rPr lang="es-ES" sz="1000" b="1" dirty="0">
                <a:solidFill>
                  <a:srgbClr val="0070C0"/>
                </a:solidFill>
              </a:rPr>
              <a:t>  G              A     F#m               Bm           A         G</a:t>
            </a:r>
          </a:p>
          <a:p>
            <a:r>
              <a:rPr lang="es-ES" sz="1000" b="1" dirty="0"/>
              <a:t>Dame tu vida, esa clase de vida que sabes dar,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A       F#m            Bm           A    G</a:t>
            </a:r>
          </a:p>
          <a:p>
            <a:r>
              <a:rPr lang="es-ES" sz="1000" b="1" dirty="0"/>
              <a:t>Dame tu vida, yo quiero vivir solo para Ti,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A       F#m      Bm             A  Em</a:t>
            </a:r>
          </a:p>
          <a:p>
            <a:r>
              <a:rPr lang="es-ES" sz="1000" b="1" dirty="0"/>
              <a:t>Dame tu vida, resucítame en Ti,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Em                A                     D</a:t>
            </a:r>
          </a:p>
          <a:p>
            <a:r>
              <a:rPr lang="es-ES" sz="1000" b="1" dirty="0"/>
              <a:t>Yo quiero vivir solo para </a:t>
            </a:r>
            <a:r>
              <a:rPr lang="es-ES" sz="1000" b="1" dirty="0" err="1"/>
              <a:t>Tí</a:t>
            </a:r>
            <a:r>
              <a:rPr lang="es-ES" sz="1000" b="1" dirty="0"/>
              <a:t>.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b="1" dirty="0"/>
              <a:t>Yo quiero vivir solo para Ti. </a:t>
            </a:r>
            <a:r>
              <a:rPr lang="es-ES" sz="1000" dirty="0"/>
              <a:t>(4 veces)</a:t>
            </a:r>
            <a:endParaRPr lang="es-ES" sz="1000" b="1" dirty="0"/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Comunidad Católica Cristo Joven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BÚSCALE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Juan Carlos Alvarado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NO BASTA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5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0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21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3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1"/>
            <a:ext cx="4351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G          D       Em  C               Am       D</a:t>
            </a:r>
          </a:p>
          <a:p>
            <a:r>
              <a:rPr lang="es-ES" sz="1000" dirty="0"/>
              <a:t>Hoy entrego a Ti, todo mi pasado, todo mi dolor.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G          D       Em   C             G     Am     G F                       D</a:t>
            </a:r>
          </a:p>
          <a:p>
            <a:r>
              <a:rPr lang="es-ES" sz="1000" dirty="0"/>
              <a:t>Hoy entrego a Ti, todas esas cargas, todas mis cadenas,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C           G        Am   C   D                    G        F</a:t>
            </a:r>
          </a:p>
          <a:p>
            <a:r>
              <a:rPr lang="es-ES" sz="1000" dirty="0"/>
              <a:t>Todas mis tristezas…. Toda mi vida.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F G              C                  D</a:t>
            </a:r>
          </a:p>
          <a:p>
            <a:r>
              <a:rPr lang="es-ES" sz="1000" b="1" dirty="0"/>
              <a:t>Porque Tú eres, mi Señor,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Bm            Em</a:t>
            </a:r>
          </a:p>
          <a:p>
            <a:r>
              <a:rPr lang="es-ES" sz="1000" b="1" dirty="0"/>
              <a:t>Porque Tú eres, ¡oh mi Dios!,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C               Am        D</a:t>
            </a:r>
          </a:p>
          <a:p>
            <a:r>
              <a:rPr lang="es-ES" sz="1000" b="1" dirty="0"/>
              <a:t>Borra mi pasado, sana mi dolor,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Am   D                                 G</a:t>
            </a:r>
          </a:p>
          <a:p>
            <a:r>
              <a:rPr lang="es-ES" sz="1000" b="1" dirty="0"/>
              <a:t>Toma Tú mi vida,     necesito de tu amor. </a:t>
            </a:r>
            <a:r>
              <a:rPr lang="es-ES" sz="1000" dirty="0"/>
              <a:t>(2 veces)</a:t>
            </a:r>
            <a:endParaRPr lang="es-ES" sz="1000" b="1" dirty="0"/>
          </a:p>
          <a:p>
            <a:endParaRPr lang="es-ES" sz="1000" b="1" dirty="0"/>
          </a:p>
          <a:p>
            <a:r>
              <a:rPr lang="es-ES" sz="1000" b="1" dirty="0">
                <a:solidFill>
                  <a:srgbClr val="0070C0"/>
                </a:solidFill>
              </a:rPr>
              <a:t> Em          G          D</a:t>
            </a:r>
          </a:p>
          <a:p>
            <a:r>
              <a:rPr lang="es-ES" sz="1000" dirty="0"/>
              <a:t>Hoy entrego mi vida (mi vida),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Em          G          D</a:t>
            </a:r>
          </a:p>
          <a:p>
            <a:r>
              <a:rPr lang="es-ES" sz="1000" dirty="0"/>
              <a:t>Hoy entrego mi alma (mi alma),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G            C          D</a:t>
            </a:r>
          </a:p>
          <a:p>
            <a:r>
              <a:rPr lang="es-ES" sz="1000" dirty="0"/>
              <a:t>Hoy entrego mi vida,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G            C           D            G</a:t>
            </a:r>
          </a:p>
          <a:p>
            <a:r>
              <a:rPr lang="es-ES" sz="1000" dirty="0"/>
              <a:t>Hoy entrego mi alma.</a:t>
            </a:r>
            <a:endParaRPr lang="es-ES" sz="1000" b="1" dirty="0"/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297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C                        Am                  C                        Am         </a:t>
            </a:r>
          </a:p>
          <a:p>
            <a:r>
              <a:rPr lang="es-ES" sz="1000" dirty="0"/>
              <a:t>¿A quién iré en necesidad?, ¿A quién iré en busca de paz?</a:t>
            </a:r>
          </a:p>
          <a:p>
            <a:r>
              <a:rPr lang="es-ES" sz="1000" dirty="0"/>
              <a:t> </a:t>
            </a:r>
            <a:r>
              <a:rPr lang="es-ES" sz="1000" b="1" dirty="0">
                <a:solidFill>
                  <a:srgbClr val="0070C0"/>
                </a:solidFill>
              </a:rPr>
              <a:t>F                              Dm                          C      G</a:t>
            </a:r>
            <a:endParaRPr lang="es-ES" sz="1000" dirty="0"/>
          </a:p>
          <a:p>
            <a:r>
              <a:rPr lang="es-ES" sz="1000" dirty="0"/>
              <a:t>¿Y quién podrá mi vida saciar de </a:t>
            </a:r>
            <a:r>
              <a:rPr lang="es-ES" sz="1000" dirty="0" err="1"/>
              <a:t>verda</a:t>
            </a:r>
            <a:r>
              <a:rPr lang="es-ES" sz="1000" dirty="0"/>
              <a:t>-a-ad?.</a:t>
            </a:r>
          </a:p>
          <a:p>
            <a:r>
              <a:rPr lang="es-ES" sz="1000" dirty="0"/>
              <a:t>¿Quién más tendrá de mi compasión?</a:t>
            </a:r>
          </a:p>
          <a:p>
            <a:r>
              <a:rPr lang="es-ES" sz="1000" dirty="0"/>
              <a:t>¿Y entenderá mi corazón?</a:t>
            </a:r>
          </a:p>
          <a:p>
            <a:r>
              <a:rPr lang="es-ES" sz="1000" dirty="0"/>
              <a:t>¿Quién cambiará mi eternidad si no Tú, Jesús?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C                          Em               F</a:t>
            </a:r>
          </a:p>
          <a:p>
            <a:r>
              <a:rPr lang="es-ES" sz="1000" b="1" dirty="0"/>
              <a:t>Cristo ¿A dónde más podría ir?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C                             Em                     F</a:t>
            </a:r>
          </a:p>
          <a:p>
            <a:r>
              <a:rPr lang="es-ES" sz="1000" b="1" dirty="0"/>
              <a:t>Cristo ¿Qué otro lugar puede existir?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Am                       Dm</a:t>
            </a:r>
          </a:p>
          <a:p>
            <a:r>
              <a:rPr lang="es-ES" sz="1000" b="1" dirty="0"/>
              <a:t>Solo Tú tienes palabras de amor,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F                                 C             G</a:t>
            </a:r>
          </a:p>
          <a:p>
            <a:r>
              <a:rPr lang="es-ES" sz="1000" b="1" dirty="0"/>
              <a:t>Camino al Padre y verdad eres Tú.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C                           Em              F</a:t>
            </a:r>
          </a:p>
          <a:p>
            <a:r>
              <a:rPr lang="es-ES" sz="1000" b="1" dirty="0"/>
              <a:t>Cristo ¿A dónde más podría ir?</a:t>
            </a:r>
            <a:endParaRPr lang="es-ES" sz="1000" dirty="0"/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Siloé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TÚ ERES MI SEÑOR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 QUIÉN IRÉ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833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269382" y="445675"/>
            <a:ext cx="583841" cy="309092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8347115" y="470664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-2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56385" y="423182"/>
            <a:ext cx="583841" cy="30909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634117" y="448171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-2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5"/>
            <a:ext cx="435131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Am     </a:t>
            </a:r>
          </a:p>
          <a:p>
            <a:r>
              <a:rPr lang="es-ES" sz="1000" dirty="0"/>
              <a:t>Me desperté una mañana, miré hacia la ventana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A7               Dm</a:t>
            </a:r>
          </a:p>
          <a:p>
            <a:r>
              <a:rPr lang="es-ES" sz="1000" dirty="0"/>
              <a:t>y vi una flor que se marchitaba.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G </a:t>
            </a:r>
          </a:p>
          <a:p>
            <a:r>
              <a:rPr lang="es-ES" sz="1000" dirty="0"/>
              <a:t>Se le secaban las hojas, se le escapaba la vida,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Em             Am</a:t>
            </a:r>
          </a:p>
          <a:p>
            <a:r>
              <a:rPr lang="es-ES" sz="1000" dirty="0"/>
              <a:t>Y todo terminaba.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A7                                                     Am                           A7       Dm</a:t>
            </a:r>
          </a:p>
          <a:p>
            <a:r>
              <a:rPr lang="es-ES" sz="1000" dirty="0"/>
              <a:t>Del mismo modo, se marchita el alma del que no cree en Dios.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Am  F                            E         </a:t>
            </a:r>
          </a:p>
          <a:p>
            <a:r>
              <a:rPr lang="es-ES" sz="1000" dirty="0"/>
              <a:t>Se le escapa la vida, ya todo se termina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Dm E      Am</a:t>
            </a:r>
          </a:p>
          <a:p>
            <a:r>
              <a:rPr lang="es-ES" sz="1000" dirty="0"/>
              <a:t> al que no cree en Dios.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A7         Dm        G                   C           Em                    Am</a:t>
            </a:r>
          </a:p>
          <a:p>
            <a:r>
              <a:rPr lang="es-ES" sz="1000" b="1" dirty="0"/>
              <a:t>Sin Ti, no brilla el sol, sin Ti las flores pierden su esplendor,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Dm                            E                   Am</a:t>
            </a:r>
          </a:p>
          <a:p>
            <a:r>
              <a:rPr lang="es-ES" sz="1000" b="1" dirty="0"/>
              <a:t>Sin Ti Señor no se puede vivir, sin Ti Señor. </a:t>
            </a:r>
            <a:r>
              <a:rPr lang="es-ES" sz="1000" dirty="0"/>
              <a:t>(2 veces)</a:t>
            </a:r>
            <a:endParaRPr lang="es-ES" sz="1000" b="1" dirty="0"/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23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9"/>
            <a:ext cx="32976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C                   F         G                    C</a:t>
            </a:r>
          </a:p>
          <a:p>
            <a:r>
              <a:rPr lang="es-ES" sz="1000" b="1" dirty="0"/>
              <a:t>Señor a quién iré, Señor a quién iré,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F                 G             C        Em Am</a:t>
            </a:r>
          </a:p>
          <a:p>
            <a:r>
              <a:rPr lang="es-ES" sz="1000" b="1" dirty="0"/>
              <a:t>Solo Tú no me puedes fallar.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Am            G               F</a:t>
            </a:r>
          </a:p>
          <a:p>
            <a:r>
              <a:rPr lang="es-ES" sz="1000" b="1" dirty="0"/>
              <a:t>Solo Tú no me puedes fallar…</a:t>
            </a:r>
          </a:p>
          <a:p>
            <a:r>
              <a:rPr lang="es-ES" sz="1000" b="1" dirty="0"/>
              <a:t>           </a:t>
            </a:r>
            <a:r>
              <a:rPr lang="es-ES" sz="1000" b="1" dirty="0">
                <a:solidFill>
                  <a:srgbClr val="0070C0"/>
                </a:solidFill>
              </a:rPr>
              <a:t>C                 G             C</a:t>
            </a:r>
            <a:endParaRPr lang="es-ES" sz="1000" b="1" dirty="0"/>
          </a:p>
          <a:p>
            <a:r>
              <a:rPr lang="es-ES" sz="1000" b="1" dirty="0"/>
              <a:t>Solo Tú no me puedes fallar.</a:t>
            </a:r>
          </a:p>
          <a:p>
            <a:endParaRPr lang="es-ES" sz="1000" b="1" dirty="0"/>
          </a:p>
          <a:p>
            <a:r>
              <a:rPr lang="es-ES" sz="1000" b="1" dirty="0"/>
              <a:t>                </a:t>
            </a:r>
            <a:r>
              <a:rPr lang="es-ES" sz="1000" b="1" dirty="0">
                <a:solidFill>
                  <a:srgbClr val="0070C0"/>
                </a:solidFill>
              </a:rPr>
              <a:t>F                                 G                    Em               Am</a:t>
            </a:r>
            <a:endParaRPr lang="es-ES" sz="1000" b="1" dirty="0"/>
          </a:p>
          <a:p>
            <a:r>
              <a:rPr lang="es-ES" sz="1000" dirty="0"/>
              <a:t>Cuando sientas que tus problemas ya no tienen solución,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F                      G              C   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Bb</a:t>
            </a:r>
            <a:r>
              <a:rPr lang="es-ES" sz="1000" b="1" dirty="0">
                <a:solidFill>
                  <a:srgbClr val="0070C0"/>
                </a:solidFill>
              </a:rPr>
              <a:t>    C</a:t>
            </a:r>
          </a:p>
          <a:p>
            <a:r>
              <a:rPr lang="es-ES" sz="1000" dirty="0"/>
              <a:t>Cuando tú te sientas solo y sin nadie en quien confiar.</a:t>
            </a:r>
          </a:p>
          <a:p>
            <a:r>
              <a:rPr lang="es-ES" sz="1000" dirty="0"/>
              <a:t>                  </a:t>
            </a:r>
            <a:r>
              <a:rPr lang="es-ES" sz="1000" b="1" dirty="0">
                <a:solidFill>
                  <a:srgbClr val="0070C0"/>
                </a:solidFill>
              </a:rPr>
              <a:t>F                        G                      E           Am</a:t>
            </a:r>
            <a:endParaRPr lang="es-ES" sz="1000" dirty="0"/>
          </a:p>
          <a:p>
            <a:r>
              <a:rPr lang="es-ES" sz="1000" dirty="0"/>
              <a:t>Cuando sientas que esa carga muy pesada está</a:t>
            </a:r>
          </a:p>
          <a:p>
            <a:r>
              <a:rPr lang="es-ES" sz="1000" dirty="0"/>
              <a:t>             </a:t>
            </a:r>
            <a:r>
              <a:rPr lang="es-ES" sz="1000" b="1" dirty="0">
                <a:solidFill>
                  <a:srgbClr val="0070C0"/>
                </a:solidFill>
              </a:rPr>
              <a:t>F                     G                   C</a:t>
            </a:r>
            <a:endParaRPr lang="es-ES" sz="1000" dirty="0"/>
          </a:p>
          <a:p>
            <a:r>
              <a:rPr lang="es-ES" sz="1000" dirty="0"/>
              <a:t>Y no puedas ver la luz hasta el final.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F            G                                  C</a:t>
            </a:r>
          </a:p>
          <a:p>
            <a:r>
              <a:rPr lang="es-ES" sz="1000" dirty="0"/>
              <a:t>Señor solo Tú no me puedes fallar…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C                   F         G                    C</a:t>
            </a:r>
            <a:endParaRPr lang="es-ES" sz="1000" dirty="0"/>
          </a:p>
          <a:p>
            <a:r>
              <a:rPr lang="es-ES" sz="1000" b="1" dirty="0"/>
              <a:t>Señor a quién iré, Señor a quién iré,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F                 G             C        Em Am</a:t>
            </a:r>
            <a:endParaRPr lang="es-ES" sz="1000" b="1" dirty="0"/>
          </a:p>
          <a:p>
            <a:r>
              <a:rPr lang="es-ES" sz="1000" b="1" dirty="0"/>
              <a:t>Solo Tú no me puedes fallar.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Am            G               F</a:t>
            </a:r>
            <a:endParaRPr lang="es-ES" sz="1000" b="1" dirty="0"/>
          </a:p>
          <a:p>
            <a:r>
              <a:rPr lang="es-ES" sz="1000" b="1" dirty="0"/>
              <a:t>//Solo Tú no me puedes fallar//…</a:t>
            </a:r>
          </a:p>
          <a:p>
            <a:r>
              <a:rPr lang="es-ES" sz="1000" b="1" dirty="0"/>
              <a:t> </a:t>
            </a:r>
            <a:r>
              <a:rPr lang="es-ES" sz="1000" b="1" dirty="0">
                <a:solidFill>
                  <a:srgbClr val="0070C0"/>
                </a:solidFill>
              </a:rPr>
              <a:t>C                 G                   F  Fm   C</a:t>
            </a:r>
            <a:endParaRPr lang="es-ES" sz="1000" b="1" dirty="0"/>
          </a:p>
          <a:p>
            <a:r>
              <a:rPr lang="es-ES" sz="1000" b="1" dirty="0"/>
              <a:t>Solo Tú no me puedes fallar.</a:t>
            </a:r>
            <a:endParaRPr lang="es-ES" sz="1000" dirty="0"/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Neil Vélez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SIN TÍ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Trigo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 QUIÉN IRÉ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21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43685" y="410482"/>
            <a:ext cx="583841" cy="30909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621417" y="435471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-2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1"/>
            <a:ext cx="43513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C</a:t>
            </a:r>
          </a:p>
          <a:p>
            <a:r>
              <a:rPr lang="es-ES" sz="1000" dirty="0"/>
              <a:t>Mi vida ha tenido un mal pasado,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Dm</a:t>
            </a:r>
          </a:p>
          <a:p>
            <a:r>
              <a:rPr lang="es-ES" sz="1000" dirty="0"/>
              <a:t>Y hoy vengo a que puedas Tú cambiarlo,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F                        G                    C               F G</a:t>
            </a:r>
          </a:p>
          <a:p>
            <a:r>
              <a:rPr lang="es-ES" sz="1000" dirty="0"/>
              <a:t>No puedo vivir sin Tu amor…Señor Jesús.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C          </a:t>
            </a:r>
          </a:p>
          <a:p>
            <a:r>
              <a:rPr lang="es-ES" sz="1000" dirty="0"/>
              <a:t>Hoy vengo a decirte: me arrepiento,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Dm</a:t>
            </a:r>
          </a:p>
          <a:p>
            <a:r>
              <a:rPr lang="es-ES" sz="1000" dirty="0"/>
              <a:t>Reconociendo y no lo niego,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F                G           C                 Em Am</a:t>
            </a:r>
          </a:p>
          <a:p>
            <a:r>
              <a:rPr lang="es-ES" sz="1000" dirty="0"/>
              <a:t>Que te fallé Señor…Señor Jesús.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Am                                        Em</a:t>
            </a:r>
          </a:p>
          <a:p>
            <a:r>
              <a:rPr lang="es-ES" sz="1000" i="1" dirty="0"/>
              <a:t>Como sale el Sol cada mañana,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F                       Dm                     G</a:t>
            </a:r>
          </a:p>
          <a:p>
            <a:r>
              <a:rPr lang="es-ES" sz="1000" i="1" dirty="0"/>
              <a:t>Quiero que tu luz hoy se apodere de mí.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Am                                            Em</a:t>
            </a:r>
          </a:p>
          <a:p>
            <a:r>
              <a:rPr lang="es-ES" sz="1000" i="1" dirty="0"/>
              <a:t>Como el águila extiende sus alas,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F                             Dm                G</a:t>
            </a:r>
          </a:p>
          <a:p>
            <a:r>
              <a:rPr lang="es-ES" sz="1000" i="1" dirty="0"/>
              <a:t>Quiero alzar mis manos y adorarte a Ti.</a:t>
            </a:r>
          </a:p>
          <a:p>
            <a:endParaRPr lang="es-ES" sz="1000" i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F	G              C     Em       Am</a:t>
            </a:r>
          </a:p>
          <a:p>
            <a:r>
              <a:rPr lang="es-ES" sz="1000" b="1" dirty="0"/>
              <a:t>Solo lléname Señor, sana hoy mi corazón,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F                  G                              C</a:t>
            </a:r>
          </a:p>
          <a:p>
            <a:r>
              <a:rPr lang="es-ES" sz="1000" b="1" dirty="0"/>
              <a:t>Apodérate de mí que hoy quiero ser feliz. </a:t>
            </a:r>
            <a:r>
              <a:rPr lang="es-ES" sz="1000" dirty="0"/>
              <a:t>(2 veces)</a:t>
            </a:r>
            <a:endParaRPr lang="es-ES" sz="1000" b="1" dirty="0"/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D        A         Bm        A     G                         Em          A</a:t>
            </a:r>
          </a:p>
          <a:p>
            <a:r>
              <a:rPr lang="es-ES" sz="1000" dirty="0"/>
              <a:t>/Nada me podrá separar del amor que Jesús, ha puesto en mi corazón.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D       A            Bm               A     G             Em                   A</a:t>
            </a:r>
          </a:p>
          <a:p>
            <a:r>
              <a:rPr lang="es-ES" sz="1000" dirty="0"/>
              <a:t>No hay nada que me pueda impedir, recibir el gozo que ha puesto en mi/.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G                          A                  F#m                Bm</a:t>
            </a:r>
          </a:p>
          <a:p>
            <a:r>
              <a:rPr lang="es-ES" sz="1000" b="1" dirty="0"/>
              <a:t>Porque yo he sido comprado con la sangre de Jesús,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Em                     A                    D     C D</a:t>
            </a:r>
          </a:p>
          <a:p>
            <a:r>
              <a:rPr lang="es-ES" sz="1000" b="1" dirty="0"/>
              <a:t>Y mi vida tiene el precio de la cruz.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G                          A                  F#m                Bm</a:t>
            </a:r>
          </a:p>
          <a:p>
            <a:r>
              <a:rPr lang="es-ES" sz="1000" b="1" dirty="0"/>
              <a:t>Porque yo he sido comprado con la sangre de Jesús,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G                      A                      D</a:t>
            </a:r>
          </a:p>
          <a:p>
            <a:r>
              <a:rPr lang="es-ES" sz="1000" b="1" dirty="0"/>
              <a:t>Y mi vida tiene el precio, de su cruz. </a:t>
            </a:r>
            <a:r>
              <a:rPr lang="es-ES" sz="1000" dirty="0"/>
              <a:t>(2 veces)</a:t>
            </a:r>
          </a:p>
        </p:txBody>
      </p:sp>
      <p:sp>
        <p:nvSpPr>
          <p:cNvPr id="26" name="15 CuadroTexto"/>
          <p:cNvSpPr txBox="1"/>
          <p:nvPr/>
        </p:nvSpPr>
        <p:spPr>
          <a:xfrm>
            <a:off x="5039750" y="3019066"/>
            <a:ext cx="38386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E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    A       F#m           B</a:t>
            </a:r>
          </a:p>
          <a:p>
            <a:r>
              <a:rPr lang="es-ES" sz="1000" dirty="0"/>
              <a:t>Señor, estoy aquí, para pedirte perdón.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E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   A      F#m           B</a:t>
            </a:r>
          </a:p>
          <a:p>
            <a:r>
              <a:rPr lang="es-ES" sz="1000" dirty="0"/>
              <a:t>Señor, estoy aquí, para pedirte perdón.</a:t>
            </a:r>
          </a:p>
          <a:p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</a:t>
            </a:r>
            <a:r>
              <a:rPr lang="es-ES" sz="1000" b="1" dirty="0" err="1">
                <a:solidFill>
                  <a:srgbClr val="0070C0"/>
                </a:solidFill>
              </a:rPr>
              <a:t>Caug</a:t>
            </a:r>
            <a:r>
              <a:rPr lang="es-ES" sz="1000" b="1" dirty="0">
                <a:solidFill>
                  <a:srgbClr val="0070C0"/>
                </a:solidFill>
              </a:rPr>
              <a:t>              E             Bb5</a:t>
            </a:r>
          </a:p>
          <a:p>
            <a:r>
              <a:rPr lang="es-ES" sz="1000" i="1" dirty="0"/>
              <a:t>Soy un pecador, que espera de tu amor,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A                              B</a:t>
            </a:r>
          </a:p>
          <a:p>
            <a:r>
              <a:rPr lang="es-ES" sz="1000" i="1" dirty="0"/>
              <a:t>Que espera…. Tu misericordia.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</a:t>
            </a:r>
            <a:r>
              <a:rPr lang="es-ES" sz="1000" b="1" dirty="0" err="1">
                <a:solidFill>
                  <a:srgbClr val="0070C0"/>
                </a:solidFill>
              </a:rPr>
              <a:t>Caug</a:t>
            </a:r>
            <a:r>
              <a:rPr lang="es-ES" sz="1000" b="1" dirty="0">
                <a:solidFill>
                  <a:srgbClr val="0070C0"/>
                </a:solidFill>
              </a:rPr>
              <a:t>    E                   Bb5</a:t>
            </a:r>
          </a:p>
          <a:p>
            <a:r>
              <a:rPr lang="es-ES" sz="1000" i="1" dirty="0"/>
              <a:t>Recíbeme Jesús, recíbeme mi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A          F#m           B</a:t>
            </a:r>
          </a:p>
          <a:p>
            <a:r>
              <a:rPr lang="es-ES" sz="1000" i="1" dirty="0"/>
              <a:t>Te he fallado, mi Señor!!!</a:t>
            </a:r>
          </a:p>
          <a:p>
            <a:endParaRPr lang="es-ES" sz="1000" b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E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/>
              <a:t>Perdóname Señor, fallé otra vez mi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A                                       B</a:t>
            </a:r>
          </a:p>
          <a:p>
            <a:r>
              <a:rPr lang="es-ES" sz="1000" b="1" dirty="0"/>
              <a:t>Ten compasión de mi dolor, Señor.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E 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</a:t>
            </a:r>
          </a:p>
          <a:p>
            <a:r>
              <a:rPr lang="es-ES" sz="1000" b="1" dirty="0"/>
              <a:t>Perdóname Jesús, fallé otra vez mi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A                      B           E</a:t>
            </a:r>
          </a:p>
          <a:p>
            <a:r>
              <a:rPr lang="es-ES" sz="1000" b="1" dirty="0" err="1"/>
              <a:t>Arrepetido</a:t>
            </a:r>
            <a:r>
              <a:rPr lang="es-ES" sz="1000" b="1" dirty="0"/>
              <a:t> vengo a Ti, Señor.</a:t>
            </a:r>
          </a:p>
        </p:txBody>
      </p:sp>
      <p:sp>
        <p:nvSpPr>
          <p:cNvPr id="35" name="Redondear rectángulo de esquina diagonal 34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6" name="Paralelogramo 35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Quique Guzmán</a:t>
            </a:r>
          </a:p>
        </p:txBody>
      </p:sp>
      <p:sp>
        <p:nvSpPr>
          <p:cNvPr id="37" name="Paralelogramo 36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SÓLO LLÉNAME</a:t>
            </a:r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9" name="Redondear rectángulo de esquina diagonal 38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40" name="Paralelogramo 39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4x6</a:t>
            </a:r>
          </a:p>
        </p:txBody>
      </p:sp>
      <p:sp>
        <p:nvSpPr>
          <p:cNvPr id="41" name="Paralelogramo 40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NADA ME PODRÁ SEPARAR</a:t>
            </a:r>
          </a:p>
        </p:txBody>
      </p:sp>
      <p:sp>
        <p:nvSpPr>
          <p:cNvPr id="42" name="Conector 41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3" name="Conector 4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4" name="Conector 4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5" name="Imagen 44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6" name="Conector 4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7" name="Imagen 46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48" name="Redondear rectángulo de esquina diagonal 47"/>
          <p:cNvSpPr/>
          <p:nvPr/>
        </p:nvSpPr>
        <p:spPr>
          <a:xfrm>
            <a:off x="7932098" y="273885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9" name="Paralelogramo 48"/>
          <p:cNvSpPr/>
          <p:nvPr/>
        </p:nvSpPr>
        <p:spPr>
          <a:xfrm>
            <a:off x="5111675" y="291271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Mario Hernández</a:t>
            </a:r>
          </a:p>
        </p:txBody>
      </p:sp>
      <p:sp>
        <p:nvSpPr>
          <p:cNvPr id="50" name="Paralelogramo 49"/>
          <p:cNvSpPr/>
          <p:nvPr/>
        </p:nvSpPr>
        <p:spPr>
          <a:xfrm>
            <a:off x="5143606" y="273885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PERDÓNAME SEÑOR</a:t>
            </a:r>
          </a:p>
        </p:txBody>
      </p:sp>
      <p:sp>
        <p:nvSpPr>
          <p:cNvPr id="51" name="Conector 50"/>
          <p:cNvSpPr/>
          <p:nvPr/>
        </p:nvSpPr>
        <p:spPr>
          <a:xfrm>
            <a:off x="5131279" y="277884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268376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239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1"/>
            <a:ext cx="4351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G                                                    C</a:t>
            </a:r>
          </a:p>
          <a:p>
            <a:r>
              <a:rPr lang="es-ES" sz="1000" dirty="0"/>
              <a:t>Hoy ante Ti, Jesús, quiero postrarme.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G                                                                        D</a:t>
            </a:r>
          </a:p>
          <a:p>
            <a:r>
              <a:rPr lang="es-ES" sz="1000" dirty="0"/>
              <a:t>Y entregarte mis cargas, pues quiero agradarte.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G                                                                C                      Cm</a:t>
            </a:r>
          </a:p>
          <a:p>
            <a:r>
              <a:rPr lang="es-ES" sz="1000" dirty="0"/>
              <a:t>Quiero humillarme a tus pies, porque ya no puedo más;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G                                                D                 G   D</a:t>
            </a:r>
          </a:p>
          <a:p>
            <a:r>
              <a:rPr lang="es-ES" sz="1000" dirty="0"/>
              <a:t>Deseo sentir tu presencia y seguir tu caminar.</a:t>
            </a:r>
          </a:p>
          <a:p>
            <a:endParaRPr lang="es-ES" sz="1000" i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G                        D                                              Em</a:t>
            </a:r>
          </a:p>
          <a:p>
            <a:r>
              <a:rPr lang="es-ES" sz="1000" b="1" dirty="0"/>
              <a:t>Perdóname, ven y limpia mi corazón, perdóname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Bm                                                                C     Cm</a:t>
            </a:r>
          </a:p>
          <a:p>
            <a:r>
              <a:rPr lang="es-ES" sz="1000" b="1" dirty="0"/>
              <a:t>Sé que he fallado a cada momento, ten compasión.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G                   D                              G D</a:t>
            </a:r>
          </a:p>
          <a:p>
            <a:r>
              <a:rPr lang="es-ES" sz="1000" b="1" dirty="0"/>
              <a:t>Tan sólo imploro me perdones, mi buen Señor. </a:t>
            </a:r>
            <a:r>
              <a:rPr lang="es-ES" sz="1000" dirty="0"/>
              <a:t>(2 veces)</a:t>
            </a:r>
          </a:p>
          <a:p>
            <a:endParaRPr lang="es-ES" sz="1000" b="1" dirty="0"/>
          </a:p>
          <a:p>
            <a:r>
              <a:rPr lang="es-ES" sz="1000" dirty="0"/>
              <a:t>Extiende tu mano Señor y no me sueltes,</a:t>
            </a:r>
          </a:p>
          <a:p>
            <a:r>
              <a:rPr lang="es-ES" sz="1000" dirty="0"/>
              <a:t>Que tus rayos de amor iluminen desde hoy donde yo voy.</a:t>
            </a:r>
          </a:p>
          <a:p>
            <a:r>
              <a:rPr lang="es-ES" sz="1000" dirty="0"/>
              <a:t>Y tu ternura llene mi alma, para encontrar la paz</a:t>
            </a:r>
          </a:p>
          <a:p>
            <a:r>
              <a:rPr lang="es-ES" sz="1000" dirty="0"/>
              <a:t>Y poder así yo amarte, con toda sinceridad.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6" name="15 CuadroTexto"/>
          <p:cNvSpPr txBox="1"/>
          <p:nvPr/>
        </p:nvSpPr>
        <p:spPr>
          <a:xfrm>
            <a:off x="5039751" y="583008"/>
            <a:ext cx="38386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E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    A       F#m           B</a:t>
            </a:r>
          </a:p>
          <a:p>
            <a:r>
              <a:rPr lang="es-ES" sz="1000" dirty="0"/>
              <a:t>Señor, estoy aquí, para pedirte perdón.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E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   A      F#m           B</a:t>
            </a:r>
          </a:p>
          <a:p>
            <a:r>
              <a:rPr lang="es-ES" sz="1000" dirty="0"/>
              <a:t>Señor, estoy aquí, para pedirte perdón.</a:t>
            </a:r>
          </a:p>
          <a:p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</a:t>
            </a:r>
            <a:r>
              <a:rPr lang="es-ES" sz="1000" b="1" dirty="0" err="1">
                <a:solidFill>
                  <a:srgbClr val="0070C0"/>
                </a:solidFill>
              </a:rPr>
              <a:t>Caug</a:t>
            </a:r>
            <a:r>
              <a:rPr lang="es-ES" sz="1000" b="1" dirty="0">
                <a:solidFill>
                  <a:srgbClr val="0070C0"/>
                </a:solidFill>
              </a:rPr>
              <a:t>              E             Bb5</a:t>
            </a:r>
          </a:p>
          <a:p>
            <a:r>
              <a:rPr lang="es-ES" sz="1000" i="1" dirty="0"/>
              <a:t>Soy un pecador, que espera de tu amor,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A                              B</a:t>
            </a:r>
          </a:p>
          <a:p>
            <a:r>
              <a:rPr lang="es-ES" sz="1000" i="1" dirty="0"/>
              <a:t>Que espera…. Tu misericordia.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           </a:t>
            </a:r>
            <a:r>
              <a:rPr lang="es-ES" sz="1000" b="1" dirty="0" err="1">
                <a:solidFill>
                  <a:srgbClr val="0070C0"/>
                </a:solidFill>
              </a:rPr>
              <a:t>Caug</a:t>
            </a:r>
            <a:r>
              <a:rPr lang="es-ES" sz="1000" b="1" dirty="0">
                <a:solidFill>
                  <a:srgbClr val="0070C0"/>
                </a:solidFill>
              </a:rPr>
              <a:t>    E                   Bb5</a:t>
            </a:r>
          </a:p>
          <a:p>
            <a:r>
              <a:rPr lang="es-ES" sz="1000" i="1" dirty="0"/>
              <a:t>Recíbeme Jesús, recíbeme mi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A          F#m           B</a:t>
            </a:r>
          </a:p>
          <a:p>
            <a:r>
              <a:rPr lang="es-ES" sz="1000" i="1" dirty="0"/>
              <a:t>Te he fallado, mi Señor!!!</a:t>
            </a:r>
          </a:p>
          <a:p>
            <a:endParaRPr lang="es-ES" sz="1000" b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E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/>
              <a:t>Perdóname Señor, fallé otra vez mi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A                                       B</a:t>
            </a:r>
          </a:p>
          <a:p>
            <a:r>
              <a:rPr lang="es-ES" sz="1000" b="1" dirty="0"/>
              <a:t>Ten compasión de mi dolor, Señor.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E 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</a:t>
            </a:r>
          </a:p>
          <a:p>
            <a:r>
              <a:rPr lang="es-ES" sz="1000" b="1" dirty="0"/>
              <a:t>Perdóname Jesús, fallé otra vez mi Dios,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A                      B           E</a:t>
            </a:r>
          </a:p>
          <a:p>
            <a:r>
              <a:rPr lang="es-ES" sz="1000" b="1" dirty="0" err="1"/>
              <a:t>Arrepetido</a:t>
            </a:r>
            <a:r>
              <a:rPr lang="es-ES" sz="1000" b="1" dirty="0"/>
              <a:t> vengo a Ti, Señor.</a:t>
            </a:r>
          </a:p>
        </p:txBody>
      </p:sp>
      <p:sp>
        <p:nvSpPr>
          <p:cNvPr id="35" name="Redondear rectángulo de esquina diagonal 34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JOSÉ MIGUEL</a:t>
            </a:r>
          </a:p>
        </p:txBody>
      </p:sp>
      <p:sp>
        <p:nvSpPr>
          <p:cNvPr id="36" name="Paralelogramo 35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José Miguel Vargas</a:t>
            </a:r>
          </a:p>
        </p:txBody>
      </p:sp>
      <p:sp>
        <p:nvSpPr>
          <p:cNvPr id="37" name="Paralelogramo 36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PERDÓNAME</a:t>
            </a:r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3" name="Conector 4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4" name="Conector 4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Conector 4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48" name="Redondear rectángulo de esquina diagonal 47"/>
          <p:cNvSpPr/>
          <p:nvPr/>
        </p:nvSpPr>
        <p:spPr>
          <a:xfrm>
            <a:off x="7932099" y="302793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9" name="Paralelogramo 48"/>
          <p:cNvSpPr/>
          <p:nvPr/>
        </p:nvSpPr>
        <p:spPr>
          <a:xfrm>
            <a:off x="5111676" y="476654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Mario Hernández</a:t>
            </a:r>
          </a:p>
        </p:txBody>
      </p:sp>
      <p:sp>
        <p:nvSpPr>
          <p:cNvPr id="50" name="Paralelogramo 49"/>
          <p:cNvSpPr/>
          <p:nvPr/>
        </p:nvSpPr>
        <p:spPr>
          <a:xfrm>
            <a:off x="5143607" y="302796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PERDÓNAME SEÑOR</a:t>
            </a:r>
          </a:p>
        </p:txBody>
      </p:sp>
      <p:sp>
        <p:nvSpPr>
          <p:cNvPr id="51" name="Conector 50"/>
          <p:cNvSpPr/>
          <p:nvPr/>
        </p:nvSpPr>
        <p:spPr>
          <a:xfrm>
            <a:off x="5131280" y="342791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7" y="247711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2223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15830" y="500045"/>
            <a:ext cx="429427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                             C                                  F</a:t>
            </a:r>
          </a:p>
          <a:p>
            <a:r>
              <a:rPr lang="es-ES" sz="1000" dirty="0"/>
              <a:t>El poder del cristiano, está en la oración,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Dm                                          G                        C    F/C</a:t>
            </a:r>
          </a:p>
          <a:p>
            <a:r>
              <a:rPr lang="es-ES" sz="1000" dirty="0"/>
              <a:t>El que ora constante vencerá en todo instante la tentación.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C         </a:t>
            </a:r>
            <a:r>
              <a:rPr lang="es-ES" sz="1000" b="1" dirty="0" err="1">
                <a:solidFill>
                  <a:srgbClr val="0070C0"/>
                </a:solidFill>
              </a:rPr>
              <a:t>Bb</a:t>
            </a:r>
            <a:r>
              <a:rPr lang="es-ES" sz="1000" b="1" dirty="0">
                <a:solidFill>
                  <a:srgbClr val="0070C0"/>
                </a:solidFill>
              </a:rPr>
              <a:t>                     F</a:t>
            </a:r>
          </a:p>
          <a:p>
            <a:r>
              <a:rPr lang="es-ES" sz="1000" dirty="0"/>
              <a:t>El poder del cristiano,        está en Jesús,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G</a:t>
            </a:r>
          </a:p>
          <a:p>
            <a:r>
              <a:rPr lang="es-ES" sz="1000" dirty="0"/>
              <a:t>Y Cristo nos dijo orad siempre,  siempre,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F                       G          C</a:t>
            </a:r>
          </a:p>
          <a:p>
            <a:r>
              <a:rPr lang="es-ES" sz="1000" dirty="0"/>
              <a:t>Porque la respuesta está en la oración.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C                        C/</a:t>
            </a:r>
            <a:r>
              <a:rPr lang="es-ES" sz="1000" b="1" dirty="0" err="1">
                <a:solidFill>
                  <a:srgbClr val="0070C0"/>
                </a:solidFill>
              </a:rPr>
              <a:t>Bb</a:t>
            </a:r>
            <a:r>
              <a:rPr lang="es-ES" sz="1000" b="1" dirty="0">
                <a:solidFill>
                  <a:srgbClr val="0070C0"/>
                </a:solidFill>
              </a:rPr>
              <a:t>                    F</a:t>
            </a:r>
          </a:p>
          <a:p>
            <a:r>
              <a:rPr lang="es-ES" sz="1000" b="1" dirty="0"/>
              <a:t>Y el enemigo caerá vencido caerá ante tus pies,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G                 F	                  C</a:t>
            </a:r>
          </a:p>
          <a:p>
            <a:r>
              <a:rPr lang="es-ES" sz="1000" b="1" dirty="0"/>
              <a:t>Y en toda lucha y en toda prueba tú podrás vencer.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C                               Em                   F</a:t>
            </a:r>
          </a:p>
          <a:p>
            <a:r>
              <a:rPr lang="es-ES" sz="1000" b="1" dirty="0"/>
              <a:t>Si oras ferviente con toda tu mente y tu corazón.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G                                                       F                 G           C</a:t>
            </a:r>
          </a:p>
          <a:p>
            <a:r>
              <a:rPr lang="es-ES" sz="1000" b="1" dirty="0"/>
              <a:t>Las fuerzas del mal querrán destruirte y tu fe herirte pero no podrán. </a:t>
            </a:r>
            <a:r>
              <a:rPr lang="es-ES" sz="1000" dirty="0"/>
              <a:t>(2 veces)</a:t>
            </a:r>
            <a:endParaRPr lang="es-ES" sz="1000" b="1" dirty="0"/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25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9"/>
            <a:ext cx="329769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C                                                Am</a:t>
            </a:r>
          </a:p>
          <a:p>
            <a:r>
              <a:rPr lang="es-ES" sz="1000" dirty="0"/>
              <a:t>Si te sientes solo, por un temor,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F    Dm                        G</a:t>
            </a:r>
          </a:p>
          <a:p>
            <a:r>
              <a:rPr lang="es-ES" sz="1000" dirty="0"/>
              <a:t>Si te sientes triste si alguien te hirió,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F      Dm              G          F   G  C</a:t>
            </a:r>
          </a:p>
          <a:p>
            <a:r>
              <a:rPr lang="es-ES" sz="1000" dirty="0"/>
              <a:t>Si no tienes nada toma mi amor y repártelo.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                          Am</a:t>
            </a:r>
          </a:p>
          <a:p>
            <a:r>
              <a:rPr lang="es-ES" sz="1000" dirty="0"/>
              <a:t>Si tu voz se apaga por un temor,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F       Dm               G</a:t>
            </a:r>
          </a:p>
          <a:p>
            <a:r>
              <a:rPr lang="es-ES" sz="1000" dirty="0"/>
              <a:t>Si tu alma blanca se oscureció,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F         Dm           G          F      G    C   C7   C</a:t>
            </a:r>
          </a:p>
          <a:p>
            <a:r>
              <a:rPr lang="es-ES" sz="1000" dirty="0"/>
              <a:t>Si en ninguna parte sientes amor, aquí está </a:t>
            </a:r>
            <a:r>
              <a:rPr lang="es-ES" sz="1000" dirty="0" err="1"/>
              <a:t>Dioooooos</a:t>
            </a:r>
            <a:r>
              <a:rPr lang="es-ES" sz="1000" dirty="0"/>
              <a:t>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F                                    G</a:t>
            </a:r>
          </a:p>
          <a:p>
            <a:r>
              <a:rPr lang="es-ES" sz="1000" b="1" dirty="0"/>
              <a:t>Es un taller de almas es… (la iglesia es)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C    Em Am</a:t>
            </a:r>
          </a:p>
          <a:p>
            <a:r>
              <a:rPr lang="es-ES" sz="1000" b="1" dirty="0"/>
              <a:t>Donde trabaja Dios.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F                                                  G</a:t>
            </a:r>
          </a:p>
          <a:p>
            <a:r>
              <a:rPr lang="es-ES" sz="1000" b="1" dirty="0"/>
              <a:t>Donde remienda el corazón (donde remienda el corazón)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C  C7 C</a:t>
            </a:r>
          </a:p>
          <a:p>
            <a:r>
              <a:rPr lang="es-ES" sz="1000" b="1" dirty="0"/>
              <a:t>Si se te rompió.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F                                     G</a:t>
            </a:r>
          </a:p>
          <a:p>
            <a:r>
              <a:rPr lang="es-ES" sz="1000" b="1" dirty="0"/>
              <a:t>Es un taller de almas es… (la iglesia es)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C     Em Am</a:t>
            </a:r>
          </a:p>
          <a:p>
            <a:r>
              <a:rPr lang="es-ES" sz="1000" b="1" dirty="0"/>
              <a:t>Donde trabaja Dios.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F                                                   G</a:t>
            </a:r>
          </a:p>
          <a:p>
            <a:r>
              <a:rPr lang="es-ES" sz="1000" b="1" dirty="0"/>
              <a:t>Donde remienda el corazón (donde remienda el corazón)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C</a:t>
            </a:r>
          </a:p>
          <a:p>
            <a:r>
              <a:rPr lang="es-ES" sz="1000" b="1" dirty="0"/>
              <a:t>Si se te rompió.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JOSÉ MIGUEL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EL PODER DEL CRISTIANO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TALLER DE ALMAS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5 CuadroTexto">
            <a:extLst>
              <a:ext uri="{FF2B5EF4-FFF2-40B4-BE49-F238E27FC236}">
                <a16:creationId xmlns:a16="http://schemas.microsoft.com/office/drawing/2014/main" xmlns="" id="{D9F5A45F-48E7-497C-AA4D-AA3F7EE94C8F}"/>
              </a:ext>
            </a:extLst>
          </p:cNvPr>
          <p:cNvSpPr txBox="1"/>
          <p:nvPr/>
        </p:nvSpPr>
        <p:spPr>
          <a:xfrm>
            <a:off x="302568" y="3981559"/>
            <a:ext cx="329769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G                                   Am</a:t>
            </a:r>
          </a:p>
          <a:p>
            <a:r>
              <a:rPr lang="es-ES" sz="1000" dirty="0"/>
              <a:t>Quiero tocar el borde de tu manto,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D                                    G  D Em</a:t>
            </a:r>
          </a:p>
          <a:p>
            <a:r>
              <a:rPr lang="es-ES" sz="1000" dirty="0"/>
              <a:t>Y desprender de Ti </a:t>
            </a:r>
            <a:r>
              <a:rPr lang="es-ES" sz="1000" dirty="0" err="1"/>
              <a:t>virtu</a:t>
            </a:r>
            <a:r>
              <a:rPr lang="es-ES" sz="1000" dirty="0"/>
              <a:t>-u-</a:t>
            </a:r>
            <a:r>
              <a:rPr lang="es-ES" sz="1000" dirty="0" err="1"/>
              <a:t>ud.</a:t>
            </a:r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Am</a:t>
            </a:r>
          </a:p>
          <a:p>
            <a:r>
              <a:rPr lang="es-ES" sz="1000" dirty="0"/>
              <a:t>Quiero tocar el borde de Tu manto,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D                                     G     G7  G</a:t>
            </a:r>
          </a:p>
          <a:p>
            <a:r>
              <a:rPr lang="es-ES" sz="1000" dirty="0"/>
              <a:t>Y desprender de Ti virtud.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G  Am G  C     D                   G  D  Em</a:t>
            </a:r>
          </a:p>
          <a:p>
            <a:r>
              <a:rPr lang="es-ES" sz="1000" b="1" dirty="0"/>
              <a:t>Quiero ser limpio, vivir en santidad,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Em             Am   D           G</a:t>
            </a:r>
          </a:p>
          <a:p>
            <a:r>
              <a:rPr lang="es-ES" sz="1000" b="1" dirty="0"/>
              <a:t>Quiero ser limpio, para Ti. </a:t>
            </a:r>
            <a:r>
              <a:rPr lang="es-ES" sz="1000" dirty="0"/>
              <a:t>(2 veces) </a:t>
            </a:r>
          </a:p>
        </p:txBody>
      </p:sp>
      <p:sp>
        <p:nvSpPr>
          <p:cNvPr id="30" name="Redondear rectángulo de esquina diagonal 47">
            <a:extLst>
              <a:ext uri="{FF2B5EF4-FFF2-40B4-BE49-F238E27FC236}">
                <a16:creationId xmlns:a16="http://schemas.microsoft.com/office/drawing/2014/main" xmlns="" id="{C6D6A480-109D-4700-8C36-98F94B99D14D}"/>
              </a:ext>
            </a:extLst>
          </p:cNvPr>
          <p:cNvSpPr/>
          <p:nvPr/>
        </p:nvSpPr>
        <p:spPr>
          <a:xfrm>
            <a:off x="3163873" y="366095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xmlns="" id="{8B35F02B-A39A-48E2-88A5-0CB629D7B80F}"/>
              </a:ext>
            </a:extLst>
          </p:cNvPr>
          <p:cNvSpPr/>
          <p:nvPr/>
        </p:nvSpPr>
        <p:spPr>
          <a:xfrm>
            <a:off x="343450" y="383481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xmlns="" id="{8C8E67E5-DE20-4572-B728-4D61C9F8E496}"/>
              </a:ext>
            </a:extLst>
          </p:cNvPr>
          <p:cNvSpPr/>
          <p:nvPr/>
        </p:nvSpPr>
        <p:spPr>
          <a:xfrm>
            <a:off x="375381" y="3660956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QUIERO TOCAR EL BORDE DE TU MANTO</a:t>
            </a:r>
          </a:p>
        </p:txBody>
      </p:sp>
      <p:sp>
        <p:nvSpPr>
          <p:cNvPr id="33" name="Conector 50">
            <a:extLst>
              <a:ext uri="{FF2B5EF4-FFF2-40B4-BE49-F238E27FC236}">
                <a16:creationId xmlns:a16="http://schemas.microsoft.com/office/drawing/2014/main" xmlns="" id="{ABEEDDB4-9499-42BA-8092-74AD154D3D64}"/>
              </a:ext>
            </a:extLst>
          </p:cNvPr>
          <p:cNvSpPr/>
          <p:nvPr/>
        </p:nvSpPr>
        <p:spPr>
          <a:xfrm>
            <a:off x="363053" y="370095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2" name="Conector 51">
            <a:extLst>
              <a:ext uri="{FF2B5EF4-FFF2-40B4-BE49-F238E27FC236}">
                <a16:creationId xmlns:a16="http://schemas.microsoft.com/office/drawing/2014/main" xmlns="" id="{F5150F04-D76E-4253-93C9-F2FF39A74F2E}"/>
              </a:ext>
            </a:extLst>
          </p:cNvPr>
          <p:cNvSpPr/>
          <p:nvPr/>
        </p:nvSpPr>
        <p:spPr>
          <a:xfrm>
            <a:off x="363053" y="370095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3" name="Conector 52">
            <a:extLst>
              <a:ext uri="{FF2B5EF4-FFF2-40B4-BE49-F238E27FC236}">
                <a16:creationId xmlns:a16="http://schemas.microsoft.com/office/drawing/2014/main" xmlns="" id="{783A3B38-4434-420D-B06C-25281E9453B9}"/>
              </a:ext>
            </a:extLst>
          </p:cNvPr>
          <p:cNvSpPr/>
          <p:nvPr/>
        </p:nvSpPr>
        <p:spPr>
          <a:xfrm>
            <a:off x="363053" y="370095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4" name="Conector 53">
            <a:extLst>
              <a:ext uri="{FF2B5EF4-FFF2-40B4-BE49-F238E27FC236}">
                <a16:creationId xmlns:a16="http://schemas.microsoft.com/office/drawing/2014/main" xmlns="" id="{6FBFF55A-044F-489C-8724-8AB218499FA6}"/>
              </a:ext>
            </a:extLst>
          </p:cNvPr>
          <p:cNvSpPr/>
          <p:nvPr/>
        </p:nvSpPr>
        <p:spPr>
          <a:xfrm>
            <a:off x="363053" y="370095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EDE0F10D-AB28-4474-8EE3-EB6750CA21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271518" y="360586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045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43685" y="423182"/>
            <a:ext cx="583841" cy="309092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3621417" y="448171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-2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50"/>
            <a:ext cx="43513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                       D                 Em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Estoy loco por Ti, es demasiado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D              C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Es demasiado amor, para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D                   Em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Que te fijaste en mí, siendo malo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D                      C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Has derramado tu amor, sobre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G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puedo darte adoración,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en oración siento que puedo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F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Tocar el cielo, tocar el cielo.</a:t>
            </a:r>
          </a:p>
          <a:p>
            <a:r>
              <a:rPr lang="es-SV" sz="1000" dirty="0"/>
              <a:t> 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C	       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Es tu amor, que ha sanado mi vida del pasado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Bm                                    Em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Es tu amor, que ha liberado mi vida del recuerdo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C                                D                 G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b="1" dirty="0"/>
              <a:t>Es tu amor, que me ha llenado, el corazón. </a:t>
            </a:r>
            <a:r>
              <a:rPr lang="es-SV" sz="1000" dirty="0"/>
              <a:t>(2 veces)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297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E                  A      B 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dirty="0"/>
              <a:t>Dame tu mano, toma mi mano, 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A       B     E             D E</a:t>
            </a:r>
          </a:p>
          <a:p>
            <a:r>
              <a:rPr lang="es-ES" sz="1000" dirty="0"/>
              <a:t>dame un abrazo Jesús. (2 veces)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A           B                      E      D E</a:t>
            </a:r>
          </a:p>
          <a:p>
            <a:r>
              <a:rPr lang="es-ES" sz="1000" b="1" dirty="0"/>
              <a:t>Guíame, Tú tienes la dirección,</a:t>
            </a:r>
          </a:p>
          <a:p>
            <a:r>
              <a:rPr lang="es-ES" sz="1000" b="1" dirty="0"/>
              <a:t>             </a:t>
            </a:r>
            <a:r>
              <a:rPr lang="es-ES" sz="1000" b="1" dirty="0">
                <a:solidFill>
                  <a:srgbClr val="0070C0"/>
                </a:solidFill>
              </a:rPr>
              <a:t>A                B                           E      B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endParaRPr lang="es-ES" sz="1000" b="1" dirty="0"/>
          </a:p>
          <a:p>
            <a:r>
              <a:rPr lang="es-ES" sz="1000" b="1" dirty="0"/>
              <a:t>Tómame, te entrego todo el control y a dónde voy,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A                      B                       E</a:t>
            </a:r>
          </a:p>
          <a:p>
            <a:r>
              <a:rPr lang="es-ES" sz="1000" b="1" dirty="0"/>
              <a:t>Y  es fácil si Tú me llevas de Tu mano.</a:t>
            </a:r>
          </a:p>
          <a:p>
            <a:endParaRPr lang="es-ES" sz="1000" b="1" dirty="0"/>
          </a:p>
          <a:p>
            <a:r>
              <a:rPr lang="es-ES" sz="1000" b="1" dirty="0"/>
              <a:t>Guíame, Tú tienes la dirección,</a:t>
            </a:r>
          </a:p>
          <a:p>
            <a:r>
              <a:rPr lang="es-ES" sz="1000" b="1" dirty="0"/>
              <a:t>Tómame, conoces mi corazón y lo que soy,</a:t>
            </a:r>
          </a:p>
          <a:p>
            <a:r>
              <a:rPr lang="es-ES" sz="1000" b="1" dirty="0"/>
              <a:t>Y es fácil si Tú me llevas de Tu mano.</a:t>
            </a:r>
            <a:endParaRPr lang="es-ES" sz="1000" dirty="0"/>
          </a:p>
          <a:p>
            <a:endParaRPr lang="es-ES" sz="1000" b="1" dirty="0"/>
          </a:p>
          <a:p>
            <a:r>
              <a:rPr lang="es-ES" sz="1000" dirty="0"/>
              <a:t>Toma mi vida, hazla de nuevo,</a:t>
            </a:r>
          </a:p>
          <a:p>
            <a:r>
              <a:rPr lang="es-ES" sz="1000" dirty="0"/>
              <a:t>Tú mi alfarero, Jesús.</a:t>
            </a:r>
          </a:p>
        </p:txBody>
      </p:sp>
      <p:sp>
        <p:nvSpPr>
          <p:cNvPr id="35" name="Redondear rectángulo de esquina diagonal 34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6" name="Paralelogramo 35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37" name="Paralelogramo 36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 TU AMOR</a:t>
            </a:r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9" name="Redondear rectángulo de esquina diagonal 38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40" name="Paralelogramo 39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Alfareros</a:t>
            </a:r>
          </a:p>
        </p:txBody>
      </p:sp>
      <p:sp>
        <p:nvSpPr>
          <p:cNvPr id="41" name="Paralelogramo 40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DAME TU MANO</a:t>
            </a:r>
          </a:p>
        </p:txBody>
      </p:sp>
      <p:sp>
        <p:nvSpPr>
          <p:cNvPr id="42" name="Conector 41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3" name="Conector 4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4" name="Conector 4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5" name="Imagen 44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6" name="Conector 4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7" name="Imagen 46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56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26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56385" y="423182"/>
            <a:ext cx="583841" cy="30909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634117" y="448169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  <a:latin typeface="HP Simplified Light" panose="020B0404020204020204" pitchFamily="34" charset="0"/>
              </a:rPr>
              <a:t>-01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3"/>
            <a:ext cx="435131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 G/B                     Am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Cuánto he esperado este momento, </a:t>
            </a:r>
            <a:r>
              <a:rPr lang="es-SV" sz="1000" i="1" dirty="0"/>
              <a:t>(cuanto he esperado este momento)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    F                       G</a:t>
            </a:r>
          </a:p>
          <a:p>
            <a:r>
              <a:rPr lang="es-SV" sz="1000" dirty="0"/>
              <a:t>Cuánto he esperado que estuvieras aquí.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         G/B                        Am</a:t>
            </a:r>
          </a:p>
          <a:p>
            <a:r>
              <a:rPr lang="es-SV" sz="1000" dirty="0"/>
              <a:t>Cuánto he esperado que me hablaras, </a:t>
            </a:r>
            <a:r>
              <a:rPr lang="es-SV" sz="1000" i="1" dirty="0"/>
              <a:t>(cuanto esperé que Tú me hablaras),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    F                    G</a:t>
            </a:r>
          </a:p>
          <a:p>
            <a:r>
              <a:rPr lang="es-SV" sz="1000" dirty="0"/>
              <a:t>Cuanto he esperado que vinieras a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G/B                         Am    Dm       F                               G</a:t>
            </a:r>
          </a:p>
          <a:p>
            <a:r>
              <a:rPr lang="es-SV" sz="1000" dirty="0"/>
              <a:t>Yo sé bien lo que has vivido,  Yo sé bien por qué has llorado.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G/B                        Am     G  F                D/F#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  F/G G</a:t>
            </a:r>
          </a:p>
          <a:p>
            <a:r>
              <a:rPr lang="es-SV" sz="1000" dirty="0"/>
              <a:t>Yo sé bien lo que has sufrido,       pues de tu lado no me he ido.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C     G/B      Am  G                         F    F/E      Dm    G</a:t>
            </a:r>
          </a:p>
          <a:p>
            <a:r>
              <a:rPr lang="es-SV" sz="1000" b="1" dirty="0"/>
              <a:t>Pues nadie te ama, como Yo,     pues nadie te ama como Yo.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C              G/B                         Am     Gm C   F            D/F#    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</a:t>
            </a:r>
          </a:p>
          <a:p>
            <a:r>
              <a:rPr lang="es-SV" sz="1000" b="1" dirty="0"/>
              <a:t>Mira la cruz esa es mi más grande prueba,            nadie te ama como Yo.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C    </a:t>
            </a:r>
            <a:r>
              <a:rPr lang="es-SV" sz="1000" b="1" dirty="0" err="1">
                <a:solidFill>
                  <a:srgbClr val="0070C0"/>
                </a:solidFill>
              </a:rPr>
              <a:t>Bmdis</a:t>
            </a:r>
            <a:r>
              <a:rPr lang="es-SV" sz="1000" b="1" dirty="0">
                <a:solidFill>
                  <a:srgbClr val="0070C0"/>
                </a:solidFill>
              </a:rPr>
              <a:t> E7/G#   Am  Gm C                            F   D/F#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G/F</a:t>
            </a:r>
          </a:p>
          <a:p>
            <a:r>
              <a:rPr lang="es-SV" sz="1000" b="1" dirty="0"/>
              <a:t>Pues nadie te ama,               como Yo,           pues nadie te ama como Yo.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C/E        E79          E79b             Am  D97 F              C/A </a:t>
            </a:r>
            <a:r>
              <a:rPr lang="es-SV" sz="1000" b="1" dirty="0" err="1">
                <a:solidFill>
                  <a:srgbClr val="0070C0"/>
                </a:solidFill>
              </a:rPr>
              <a:t>Bbsus</a:t>
            </a:r>
            <a:r>
              <a:rPr lang="es-SV" sz="1000" b="1" dirty="0">
                <a:solidFill>
                  <a:srgbClr val="0070C0"/>
                </a:solidFill>
              </a:rPr>
              <a:t>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   C</a:t>
            </a:r>
          </a:p>
          <a:p>
            <a:r>
              <a:rPr lang="es-SV" sz="1000" b="1" dirty="0"/>
              <a:t>Mira la cruz, fue por ti fue porque Te amo,        nadie te </a:t>
            </a:r>
            <a:r>
              <a:rPr lang="es-SV" sz="1000" b="1" dirty="0" err="1"/>
              <a:t>amaaaa</a:t>
            </a:r>
            <a:r>
              <a:rPr lang="es-SV" sz="1000" b="1" dirty="0"/>
              <a:t>            como Yo.</a:t>
            </a:r>
          </a:p>
          <a:p>
            <a:endParaRPr lang="es-SV" sz="1000" b="1" dirty="0"/>
          </a:p>
          <a:p>
            <a:endParaRPr lang="es-SV" sz="1000" b="1" dirty="0"/>
          </a:p>
          <a:p>
            <a:r>
              <a:rPr lang="es-SV" sz="1000" dirty="0"/>
              <a:t>Yo sé bien lo que me dices,</a:t>
            </a:r>
          </a:p>
          <a:p>
            <a:r>
              <a:rPr lang="es-SV" sz="1000" dirty="0"/>
              <a:t> aunque a veces no me hables.</a:t>
            </a:r>
          </a:p>
          <a:p>
            <a:r>
              <a:rPr lang="es-SV" sz="1000" dirty="0"/>
              <a:t>Yo sé bien lo que en ti sientes,</a:t>
            </a:r>
          </a:p>
          <a:p>
            <a:r>
              <a:rPr lang="es-SV" sz="1000" dirty="0"/>
              <a:t> aunque nunca lo compartas.</a:t>
            </a:r>
          </a:p>
          <a:p>
            <a:r>
              <a:rPr lang="es-SV" sz="1000" dirty="0"/>
              <a:t>Yo a tu lado he caminado,</a:t>
            </a:r>
          </a:p>
          <a:p>
            <a:r>
              <a:rPr lang="es-SV" sz="1000" dirty="0"/>
              <a:t>Junto a ti yo siempre he ido,</a:t>
            </a:r>
          </a:p>
          <a:p>
            <a:r>
              <a:rPr lang="es-SV" sz="1000" dirty="0"/>
              <a:t>aún a veces te he cargado,</a:t>
            </a:r>
          </a:p>
          <a:p>
            <a:r>
              <a:rPr lang="es-SV" sz="1000" dirty="0"/>
              <a:t>Yo he sido tu mejor amigo.</a:t>
            </a:r>
          </a:p>
          <a:p>
            <a:endParaRPr lang="es-SV" sz="1000" dirty="0"/>
          </a:p>
          <a:p>
            <a:r>
              <a:rPr lang="es-SV" sz="1000" b="1" dirty="0"/>
              <a:t>Pues nadie te ama como Yo…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27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3"/>
            <a:ext cx="32976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D                    G                        D</a:t>
            </a:r>
          </a:p>
          <a:p>
            <a:r>
              <a:rPr lang="es-ES" sz="1000" dirty="0"/>
              <a:t>Volverás, por las veces que intentaste,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Em                               A</a:t>
            </a:r>
          </a:p>
          <a:p>
            <a:r>
              <a:rPr lang="es-ES" sz="1000" dirty="0"/>
              <a:t>Y tratas de olvidar lágrimas que lloraste,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Bm                     F#m         G                               Gm</a:t>
            </a:r>
          </a:p>
          <a:p>
            <a:r>
              <a:rPr lang="es-ES" sz="1000" dirty="0"/>
              <a:t>Sólo tienes pena y tristeza, el futuro incierto espera,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D       Em     A          D</a:t>
            </a:r>
          </a:p>
          <a:p>
            <a:r>
              <a:rPr lang="es-ES" sz="1000" dirty="0"/>
              <a:t>Puedes tener, Paz en la tormenta.</a:t>
            </a:r>
          </a:p>
          <a:p>
            <a:endParaRPr lang="es-ES" sz="1000" dirty="0"/>
          </a:p>
          <a:p>
            <a:r>
              <a:rPr lang="es-ES" sz="1000" dirty="0"/>
              <a:t>Muchas veces yo me siento igual que Tú,</a:t>
            </a:r>
          </a:p>
          <a:p>
            <a:r>
              <a:rPr lang="es-ES" sz="1000" dirty="0"/>
              <a:t>Mi corazón anhela algo ideal,</a:t>
            </a:r>
          </a:p>
          <a:p>
            <a:r>
              <a:rPr lang="es-ES" sz="1000" dirty="0"/>
              <a:t>El Señor viene a mi y me ayuda a seguir</a:t>
            </a:r>
          </a:p>
          <a:p>
            <a:r>
              <a:rPr lang="es-ES" sz="1000" dirty="0"/>
              <a:t>Ten paz, en medio de la tormenta.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D          G                     D</a:t>
            </a:r>
          </a:p>
          <a:p>
            <a:r>
              <a:rPr lang="es-ES" sz="1000" b="1" dirty="0"/>
              <a:t>Puedes tener paz en la tormenta,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	           Em                     A</a:t>
            </a:r>
          </a:p>
          <a:p>
            <a:r>
              <a:rPr lang="es-ES" sz="1000" b="1" dirty="0"/>
              <a:t>Fe y esperanza cuando no puedas seguir,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Bm                      F#m</a:t>
            </a:r>
          </a:p>
          <a:p>
            <a:r>
              <a:rPr lang="es-ES" sz="1000" b="1" dirty="0"/>
              <a:t>Aún con tu mundo hecho pedazos,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G                        Gm</a:t>
            </a:r>
          </a:p>
          <a:p>
            <a:r>
              <a:rPr lang="es-ES" sz="1000" b="1" dirty="0"/>
              <a:t>El Señor guiará tus pasos,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D           Em           A         D</a:t>
            </a:r>
          </a:p>
          <a:p>
            <a:r>
              <a:rPr lang="es-ES" sz="1000" b="1" dirty="0"/>
              <a:t>Ten paz en medio de la tormenta. </a:t>
            </a:r>
            <a:r>
              <a:rPr lang="es-ES" sz="1000" dirty="0"/>
              <a:t>(2 veces)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NADIE TE AMA COMO YO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PAZ EN LA TORMENTA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1570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269226" y="430231"/>
            <a:ext cx="583841" cy="30909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8346959" y="455220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  <a:latin typeface="HP Simplified Light" panose="020B0404020204020204" pitchFamily="34" charset="0"/>
              </a:rPr>
              <a:t>-02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3"/>
            <a:ext cx="43513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E                           B                          C#m</a:t>
            </a:r>
          </a:p>
          <a:p>
            <a:r>
              <a:rPr lang="es-SV" sz="1000" dirty="0"/>
              <a:t>Tú me has enseñado a comprender,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A                F#m             B</a:t>
            </a:r>
          </a:p>
          <a:p>
            <a:r>
              <a:rPr lang="es-SV" sz="1000" dirty="0"/>
              <a:t>Que las cosas de la vida tienen un por qué.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                        B                  C#m    B</a:t>
            </a:r>
          </a:p>
          <a:p>
            <a:r>
              <a:rPr lang="es-SV" sz="1000" dirty="0"/>
              <a:t>Tú me das la mano si voy a caer,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A                   F#m            A                             B</a:t>
            </a:r>
          </a:p>
          <a:p>
            <a:r>
              <a:rPr lang="es-SV" sz="1000" dirty="0"/>
              <a:t>Me cuidas como un hijo, un padre lo ha de hacer.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A                            E            A                             B</a:t>
            </a:r>
          </a:p>
          <a:p>
            <a:r>
              <a:rPr lang="es-SV" sz="1000" dirty="0"/>
              <a:t>Me cuidas como un hijo, un padre lo ha de hacer.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A                 B                     </a:t>
            </a:r>
          </a:p>
          <a:p>
            <a:r>
              <a:rPr lang="es-SV" sz="1000" b="1" dirty="0"/>
              <a:t>Porque me amas, me amas más que nada,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               G#               C#m    C#</a:t>
            </a:r>
          </a:p>
          <a:p>
            <a:r>
              <a:rPr lang="es-SV" sz="1000" b="1" dirty="0"/>
              <a:t>Moriste en la cruz porque me amas,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F#m     A         B              A            E</a:t>
            </a:r>
          </a:p>
          <a:p>
            <a:r>
              <a:rPr lang="es-SV" sz="1000" b="1" dirty="0"/>
              <a:t>Sí me amas, y yo siempre te amaré.</a:t>
            </a:r>
          </a:p>
          <a:p>
            <a:endParaRPr lang="es-SV" sz="1000" b="1" dirty="0"/>
          </a:p>
          <a:p>
            <a:endParaRPr lang="es-SV" sz="1000" b="1" dirty="0"/>
          </a:p>
          <a:p>
            <a:r>
              <a:rPr lang="es-SV" sz="1000" dirty="0"/>
              <a:t>Tú me has enseñado a comprender,</a:t>
            </a:r>
          </a:p>
          <a:p>
            <a:r>
              <a:rPr lang="es-SV" sz="1000" dirty="0"/>
              <a:t>Que las cosas de la vida tienen un por qué.</a:t>
            </a:r>
          </a:p>
          <a:p>
            <a:r>
              <a:rPr lang="es-SV" sz="1000" dirty="0"/>
              <a:t>Tú me das la mano si voy a caer,</a:t>
            </a:r>
          </a:p>
          <a:p>
            <a:r>
              <a:rPr lang="es-SV" sz="1000" dirty="0"/>
              <a:t>/Me cuidas como un hijo, un padre lo ha de hacer/.</a:t>
            </a:r>
          </a:p>
          <a:p>
            <a:endParaRPr lang="es-SV" sz="1000" dirty="0"/>
          </a:p>
          <a:p>
            <a:endParaRPr lang="es-SV" sz="1000" b="1" dirty="0"/>
          </a:p>
          <a:p>
            <a:r>
              <a:rPr lang="es-SV" sz="1000" b="1" dirty="0"/>
              <a:t>Porque me amas, me amas más que a nada,</a:t>
            </a:r>
          </a:p>
          <a:p>
            <a:r>
              <a:rPr lang="es-SV" sz="1000" b="1" dirty="0"/>
              <a:t>Moriste en la cruz porque me amas,</a:t>
            </a:r>
          </a:p>
          <a:p>
            <a:r>
              <a:rPr lang="es-SV" sz="1000" b="1" dirty="0"/>
              <a:t>Sí me amas, y yo siempre te amaré. </a:t>
            </a:r>
            <a:r>
              <a:rPr lang="es-SV" sz="1000" dirty="0"/>
              <a:t>(bis)</a:t>
            </a:r>
          </a:p>
          <a:p>
            <a:r>
              <a:rPr lang="es-SV" sz="1000" b="1" dirty="0"/>
              <a:t>Y yo siempre te amaré…. Y yo siempre te amaré.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E                            B           A      B     E</a:t>
            </a:r>
          </a:p>
          <a:p>
            <a:r>
              <a:rPr lang="es-SV" sz="1000" dirty="0"/>
              <a:t>Tú me has enseñado a comprender…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28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8"/>
            <a:ext cx="329769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G                    		      Em</a:t>
            </a:r>
          </a:p>
          <a:p>
            <a:r>
              <a:rPr lang="es-ES" sz="1000" dirty="0"/>
              <a:t>Razón de vivir me diste cuando ya no tenía,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Am           C                            Am            D             G</a:t>
            </a:r>
          </a:p>
          <a:p>
            <a:r>
              <a:rPr lang="es-ES" sz="1000" dirty="0"/>
              <a:t>me extendiste tus brazos cuando el mundo me abandonó,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		     G7             C       Cm</a:t>
            </a:r>
          </a:p>
          <a:p>
            <a:r>
              <a:rPr lang="es-ES" sz="1000" dirty="0"/>
              <a:t>Me diste alegría cuando antes solo había amargura,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G          Em                C                D          G</a:t>
            </a:r>
          </a:p>
          <a:p>
            <a:r>
              <a:rPr lang="es-ES" sz="1000" dirty="0"/>
              <a:t>Me diste amor cuando nadie me quiso amar.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G 		Em</a:t>
            </a:r>
          </a:p>
          <a:p>
            <a:r>
              <a:rPr lang="es-ES" sz="1000" dirty="0"/>
              <a:t>Tornaste mi llanto y mi lamento en gozo,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Am              C              Am             D    G</a:t>
            </a:r>
          </a:p>
          <a:p>
            <a:r>
              <a:rPr lang="es-ES" sz="1000" dirty="0"/>
              <a:t>Todos mis sueños </a:t>
            </a:r>
            <a:r>
              <a:rPr lang="es-ES" sz="1000" dirty="0" err="1"/>
              <a:t>tornáronse</a:t>
            </a:r>
            <a:r>
              <a:rPr lang="es-ES" sz="1000" dirty="0"/>
              <a:t> realidad,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	   G7                              C      Cm</a:t>
            </a:r>
          </a:p>
          <a:p>
            <a:r>
              <a:rPr lang="es-ES" sz="1000" dirty="0"/>
              <a:t>Tú me miraste con ojos de amor y ternura.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G         Em                  C                D         G      F G</a:t>
            </a:r>
          </a:p>
          <a:p>
            <a:r>
              <a:rPr lang="es-ES" sz="1000" dirty="0"/>
              <a:t>Me diste amor cuando nadie me quiso amar.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C              D               Bm       Em</a:t>
            </a:r>
          </a:p>
          <a:p>
            <a:r>
              <a:rPr lang="es-ES" sz="1000" b="1" dirty="0"/>
              <a:t>Y es por eso que yo te amo Cristo,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C             D                 G    F G </a:t>
            </a:r>
          </a:p>
          <a:p>
            <a:r>
              <a:rPr lang="es-ES" sz="1000" b="1" dirty="0"/>
              <a:t>Y es por eso que te amo Señor.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C               D       Bm        Em</a:t>
            </a:r>
          </a:p>
          <a:p>
            <a:r>
              <a:rPr lang="es-ES" sz="1000" b="1" dirty="0"/>
              <a:t>Tomaste mi vida y mi corazón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C              Am             D </a:t>
            </a:r>
          </a:p>
          <a:p>
            <a:r>
              <a:rPr lang="es-ES" sz="1000" b="1" dirty="0"/>
              <a:t>Y una nueva creatura yo soy.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C        D               Bm      Em</a:t>
            </a:r>
          </a:p>
          <a:p>
            <a:r>
              <a:rPr lang="es-ES" sz="1000" b="1" dirty="0"/>
              <a:t>Por eso Señor yo te canto,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C          D             Em</a:t>
            </a:r>
          </a:p>
          <a:p>
            <a:r>
              <a:rPr lang="es-ES" sz="1000" b="1" dirty="0"/>
              <a:t>Y por eso yo te alabaré.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G             Em               C                D             G</a:t>
            </a:r>
          </a:p>
          <a:p>
            <a:r>
              <a:rPr lang="es-ES" sz="1000" b="1" dirty="0"/>
              <a:t>Me diste amor cuando nadie me quiso amar.</a:t>
            </a:r>
          </a:p>
          <a:p>
            <a:endParaRPr lang="es-ES" sz="1000" b="1" dirty="0"/>
          </a:p>
          <a:p>
            <a:endParaRPr lang="es-ES" sz="1000" b="1" dirty="0"/>
          </a:p>
          <a:p>
            <a:r>
              <a:rPr lang="es-ES" sz="1000" dirty="0"/>
              <a:t>Razón de vivir me diste cuando ya no tenía,</a:t>
            </a:r>
            <a:endParaRPr lang="es-ES" sz="1000" b="1" dirty="0"/>
          </a:p>
          <a:p>
            <a:r>
              <a:rPr lang="es-ES" sz="1000" dirty="0"/>
              <a:t>me extendiste tus brazos cuando el mundo me abandonó,</a:t>
            </a:r>
          </a:p>
          <a:p>
            <a:r>
              <a:rPr lang="es-ES" sz="1000" dirty="0"/>
              <a:t>Me diste alegría cuando antes solo había amargura,</a:t>
            </a:r>
          </a:p>
          <a:p>
            <a:r>
              <a:rPr lang="es-ES" sz="1000" dirty="0"/>
              <a:t>Me diste amor cuando nadie me quiso amar.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ME AMAS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5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RAZÓN DE VIVIR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9977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47"/>
            <a:ext cx="40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A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A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#        Bm      D       E        D             A       A/D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Adoremos, adoremos, adoremos eternamente,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A     A7          D            F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E        A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Al santísimo, al santísimo….   Sacramento del Altar.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A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A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#         Bm      D     E        D             A   A/D</a:t>
            </a:r>
          </a:p>
          <a:p>
            <a:r>
              <a:rPr lang="es-ES" sz="1000" dirty="0">
                <a:cs typeface="Segoe UI" panose="020B0502040204020203" pitchFamily="34" charset="0"/>
              </a:rPr>
              <a:t>Veneremos inclinados, adoremos con María,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A  A7         D  F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E       Dm A</a:t>
            </a:r>
          </a:p>
          <a:p>
            <a:r>
              <a:rPr lang="es-ES" sz="1000" dirty="0">
                <a:cs typeface="Segoe UI" panose="020B0502040204020203" pitchFamily="34" charset="0"/>
              </a:rPr>
              <a:t>A Jesús eucaristía… Dios de excelsa majestad.</a:t>
            </a:r>
            <a:r>
              <a:rPr lang="es-ES" sz="1000" b="1" dirty="0">
                <a:cs typeface="Segoe UI" panose="020B0502040204020203" pitchFamily="34" charset="0"/>
              </a:rPr>
              <a:t> 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Consolemos en las penas, del sagrario con María,</a:t>
            </a:r>
          </a:p>
          <a:p>
            <a:r>
              <a:rPr lang="es-ES" sz="1000" dirty="0">
                <a:cs typeface="Segoe UI" panose="020B0502040204020203" pitchFamily="34" charset="0"/>
              </a:rPr>
              <a:t>A Jesús eucaristía… Sacramento de piedad.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Y por tantos beneficios, demos gracias con María,</a:t>
            </a:r>
          </a:p>
          <a:p>
            <a:r>
              <a:rPr lang="es-ES" sz="1000" dirty="0">
                <a:cs typeface="Segoe UI" panose="020B0502040204020203" pitchFamily="34" charset="0"/>
              </a:rPr>
              <a:t>A Jesús eucaristía…soberano bienhechor.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INICIO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5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9"/>
            <a:ext cx="37333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E                                            A          B         E     D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Alabemos al Santísimo Sacramento del Altar,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A       B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A    B          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/En los cielos y en la tierra, aquí y en todo lugar/.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Oh cristianos que dulzura - halla el alma en visitar</a:t>
            </a:r>
          </a:p>
          <a:p>
            <a:r>
              <a:rPr lang="es-ES" sz="1000" dirty="0">
                <a:cs typeface="Segoe UI" panose="020B0502040204020203" pitchFamily="34" charset="0"/>
              </a:rPr>
              <a:t>A Jesús que con ternura - nos da audiencia en el altar.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No dejemos solitario - al dulcísimo Jesús,</a:t>
            </a:r>
          </a:p>
          <a:p>
            <a:r>
              <a:rPr lang="es-ES" sz="1000" dirty="0">
                <a:cs typeface="Segoe UI" panose="020B0502040204020203" pitchFamily="34" charset="0"/>
              </a:rPr>
              <a:t>Ya que quiere en el sagrario - ser del hombre vida y luz.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Él nos llama noche y día - como tierno y buen pastor:</a:t>
            </a:r>
          </a:p>
          <a:p>
            <a:r>
              <a:rPr lang="es-ES" sz="1000" dirty="0">
                <a:cs typeface="Segoe UI" panose="020B0502040204020203" pitchFamily="34" charset="0"/>
              </a:rPr>
              <a:t>Vamos pues con alegría, a inflamarnos de su amor.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Todas nuestras ansiedades – quiere tierno disipar</a:t>
            </a:r>
          </a:p>
          <a:p>
            <a:r>
              <a:rPr lang="es-ES" sz="1000" dirty="0">
                <a:cs typeface="Segoe UI" panose="020B0502040204020203" pitchFamily="34" charset="0"/>
              </a:rPr>
              <a:t>Y con múltiples bondades, nuestros males remediar.</a:t>
            </a:r>
          </a:p>
        </p:txBody>
      </p:sp>
      <p:sp>
        <p:nvSpPr>
          <p:cNvPr id="40" name="14 CuadroTexto"/>
          <p:cNvSpPr txBox="1"/>
          <p:nvPr/>
        </p:nvSpPr>
        <p:spPr>
          <a:xfrm>
            <a:off x="315263" y="3645656"/>
            <a:ext cx="40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E                                         F        F#m  B</a:t>
            </a:r>
          </a:p>
          <a:p>
            <a:r>
              <a:rPr lang="es-ES" sz="1000" dirty="0">
                <a:cs typeface="Segoe UI" panose="020B0502040204020203" pitchFamily="34" charset="0"/>
              </a:rPr>
              <a:t>Humildes gracias demos a Dios,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A                     B           A    B         E     D E</a:t>
            </a:r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Que en una Hostia, Todo Se dio. 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 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A      B    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Gracias mil veces, gracias mil veces,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  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A       B                    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Humildes gracias, demos a Dios.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El que en los Cielos, encendió el sol,</a:t>
            </a:r>
          </a:p>
          <a:p>
            <a:r>
              <a:rPr lang="es-ES" sz="1000" dirty="0">
                <a:cs typeface="Segoe UI" panose="020B0502040204020203" pitchFamily="34" charset="0"/>
              </a:rPr>
              <a:t>Vino a su siervo con gran amor.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Los que te siguen y oyen Tu voz,</a:t>
            </a:r>
          </a:p>
          <a:p>
            <a:r>
              <a:rPr lang="es-ES" sz="1000" dirty="0">
                <a:cs typeface="Segoe UI" panose="020B0502040204020203" pitchFamily="34" charset="0"/>
              </a:rPr>
              <a:t>La Vida Eterna, tendrán Señor.</a:t>
            </a:r>
          </a:p>
        </p:txBody>
      </p:sp>
      <p:sp>
        <p:nvSpPr>
          <p:cNvPr id="26" name="Redondear rectángulo de esquina diagonal 25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41" name="Paralelogramo 4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2" name="Paralelogramo 4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ADOREMOS</a:t>
            </a:r>
          </a:p>
        </p:txBody>
      </p:sp>
      <p:sp>
        <p:nvSpPr>
          <p:cNvPr id="43" name="Conector 4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45" name="Redondear rectángulo de esquina diagonal 44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46" name="Paralelogramo 4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ALABEMOS AL SANTÍSIMO</a:t>
            </a:r>
          </a:p>
        </p:txBody>
      </p:sp>
      <p:sp>
        <p:nvSpPr>
          <p:cNvPr id="48" name="Conector 47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4" name="Redondear rectángulo de esquina diagonal 53"/>
          <p:cNvSpPr/>
          <p:nvPr/>
        </p:nvSpPr>
        <p:spPr>
          <a:xfrm>
            <a:off x="3203778" y="337685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55" name="Paralelogramo 54"/>
          <p:cNvSpPr/>
          <p:nvPr/>
        </p:nvSpPr>
        <p:spPr>
          <a:xfrm>
            <a:off x="383355" y="3550713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</a:rPr>
              <a:t>AUTOR: </a:t>
            </a:r>
            <a:r>
              <a:rPr lang="es-SV" sz="700" dirty="0">
                <a:solidFill>
                  <a:srgbClr val="002060"/>
                </a:solidFill>
              </a:rPr>
              <a:t>D.R.A.</a:t>
            </a:r>
          </a:p>
        </p:txBody>
      </p:sp>
      <p:sp>
        <p:nvSpPr>
          <p:cNvPr id="56" name="Paralelogramo 55"/>
          <p:cNvSpPr/>
          <p:nvPr/>
        </p:nvSpPr>
        <p:spPr>
          <a:xfrm>
            <a:off x="415286" y="3376856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HUMILDES GRACIAS</a:t>
            </a:r>
          </a:p>
        </p:txBody>
      </p:sp>
      <p:sp>
        <p:nvSpPr>
          <p:cNvPr id="57" name="Conector 56"/>
          <p:cNvSpPr/>
          <p:nvPr/>
        </p:nvSpPr>
        <p:spPr>
          <a:xfrm>
            <a:off x="402958" y="3416850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8" name="Imagen 57">
            <a:hlinkClick r:id="rId5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11423" y="3321769"/>
            <a:ext cx="340452" cy="335187"/>
          </a:xfrm>
          <a:prstGeom prst="flowChartConnector">
            <a:avLst/>
          </a:prstGeom>
        </p:spPr>
      </p:pic>
      <p:sp>
        <p:nvSpPr>
          <p:cNvPr id="29" name="14 CuadroTexto"/>
          <p:cNvSpPr txBox="1"/>
          <p:nvPr/>
        </p:nvSpPr>
        <p:spPr>
          <a:xfrm>
            <a:off x="5031885" y="3604291"/>
            <a:ext cx="407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E                                 F#m</a:t>
            </a:r>
          </a:p>
          <a:p>
            <a:r>
              <a:rPr lang="es-ES" sz="1000" dirty="0">
                <a:cs typeface="Segoe UI" panose="020B0502040204020203" pitchFamily="34" charset="0"/>
              </a:rPr>
              <a:t>Se cierra el Sagrario y queda escondido,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B   A    B                E</a:t>
            </a:r>
          </a:p>
          <a:p>
            <a:r>
              <a:rPr lang="es-ES" sz="1000" dirty="0">
                <a:cs typeface="Segoe UI" panose="020B0502040204020203" pitchFamily="34" charset="0"/>
              </a:rPr>
              <a:t>El Místico nido de Dios mi Señor.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   F#m</a:t>
            </a:r>
          </a:p>
          <a:p>
            <a:r>
              <a:rPr lang="es-ES" sz="1000" dirty="0">
                <a:cs typeface="Segoe UI" panose="020B0502040204020203" pitchFamily="34" charset="0"/>
              </a:rPr>
              <a:t>No cierres la puerta, no cierres Dios mío,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B     A  B             E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E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D</a:t>
            </a:r>
          </a:p>
          <a:p>
            <a:r>
              <a:rPr lang="es-ES" sz="1000" dirty="0">
                <a:cs typeface="Segoe UI" panose="020B0502040204020203" pitchFamily="34" charset="0"/>
              </a:rPr>
              <a:t>Déjala entreabierta a mi corazón.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A           B                        E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C#m</a:t>
            </a:r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Muy buenas noches, muy buenas noches,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A             B           E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Hasta mañana, mi buen Jesús. </a:t>
            </a:r>
            <a:r>
              <a:rPr lang="es-ES" sz="1000" dirty="0">
                <a:cs typeface="Segoe UI" panose="020B0502040204020203" pitchFamily="34" charset="0"/>
              </a:rPr>
              <a:t>(2 veces)</a:t>
            </a:r>
            <a:endParaRPr lang="es-ES" sz="1000" b="1" dirty="0">
              <a:cs typeface="Segoe UI" panose="020B0502040204020203" pitchFamily="34" charset="0"/>
            </a:endParaRPr>
          </a:p>
        </p:txBody>
      </p:sp>
      <p:sp>
        <p:nvSpPr>
          <p:cNvPr id="30" name="Redondear rectángulo de esquina diagonal 29"/>
          <p:cNvSpPr/>
          <p:nvPr/>
        </p:nvSpPr>
        <p:spPr>
          <a:xfrm>
            <a:off x="7920398" y="3335486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5099975" y="3509346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</a:rPr>
              <a:t>AUTOR: </a:t>
            </a:r>
            <a:r>
              <a:rPr lang="es-SV" sz="700" dirty="0">
                <a:solidFill>
                  <a:srgbClr val="002060"/>
                </a:solidFill>
              </a:rPr>
              <a:t>D.R.A.</a:t>
            </a:r>
          </a:p>
        </p:txBody>
      </p:sp>
      <p:sp>
        <p:nvSpPr>
          <p:cNvPr id="32" name="Paralelogramo 31"/>
          <p:cNvSpPr/>
          <p:nvPr/>
        </p:nvSpPr>
        <p:spPr>
          <a:xfrm>
            <a:off x="5131906" y="3335489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SE CIERRA EL SAGRARIO</a:t>
            </a:r>
          </a:p>
        </p:txBody>
      </p:sp>
      <p:sp>
        <p:nvSpPr>
          <p:cNvPr id="33" name="Conector 32"/>
          <p:cNvSpPr/>
          <p:nvPr/>
        </p:nvSpPr>
        <p:spPr>
          <a:xfrm>
            <a:off x="5119579" y="3375482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5" name="Imagen 34">
            <a:hlinkClick r:id="rId6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28046" y="3280404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818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8"/>
            <a:ext cx="43513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                      G                                          Bm         </a:t>
            </a:r>
          </a:p>
          <a:p>
            <a:r>
              <a:rPr lang="es-ES" sz="1000" dirty="0"/>
              <a:t>Sé que es difícil perdonar, cuando no sabes amar,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F                G                           C</a:t>
            </a:r>
          </a:p>
          <a:p>
            <a:r>
              <a:rPr lang="es-ES" sz="1000" dirty="0"/>
              <a:t>El rencor es algo tan amargo adentro,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D#                               G                  Em</a:t>
            </a:r>
          </a:p>
          <a:p>
            <a:r>
              <a:rPr lang="es-ES" sz="1000" dirty="0"/>
              <a:t>No te deja sonreír, ya no quieres vivir,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D#                                        D</a:t>
            </a:r>
          </a:p>
          <a:p>
            <a:r>
              <a:rPr lang="es-ES" sz="1000" dirty="0"/>
              <a:t>Por qué no dejas eso atrás y empieza a amar.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G                                                Bm</a:t>
            </a:r>
          </a:p>
          <a:p>
            <a:r>
              <a:rPr lang="es-ES" sz="1000" dirty="0"/>
              <a:t>Alguien que te amó su propia vida la entregó,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F                     G                      C</a:t>
            </a:r>
          </a:p>
          <a:p>
            <a:r>
              <a:rPr lang="es-ES" sz="1000" dirty="0"/>
              <a:t>Para que fueras libre de ese cautiverio,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D#                                   G                           Em</a:t>
            </a:r>
          </a:p>
          <a:p>
            <a:r>
              <a:rPr lang="es-ES" sz="1000" dirty="0"/>
              <a:t>Él perdonó a los demás sin importar si hicieron mal,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D#                                                      D</a:t>
            </a:r>
          </a:p>
          <a:p>
            <a:r>
              <a:rPr lang="es-ES" sz="1000" dirty="0"/>
              <a:t>Por qué en lugar de odiar  no decides hoy amar.</a:t>
            </a:r>
          </a:p>
          <a:p>
            <a:endParaRPr lang="es-ES" sz="1000" dirty="0"/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C  D   G                                          Bm</a:t>
            </a:r>
          </a:p>
          <a:p>
            <a:r>
              <a:rPr lang="es-ES" sz="1000" b="1" dirty="0"/>
              <a:t>Sólo tienes que amar, el perdonar es una decisión,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		         Em</a:t>
            </a:r>
          </a:p>
          <a:p>
            <a:r>
              <a:rPr lang="es-ES" sz="1000" b="1" dirty="0"/>
              <a:t>Que deja en libertad tu corazón y limpia toda herida,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C          Am               D</a:t>
            </a:r>
          </a:p>
          <a:p>
            <a:r>
              <a:rPr lang="es-ES" sz="1000" b="1" dirty="0"/>
              <a:t>La amargura en Ti no reinará.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G                                         Bm                                          Em</a:t>
            </a:r>
          </a:p>
          <a:p>
            <a:r>
              <a:rPr lang="es-ES" sz="1000" b="1" dirty="0"/>
              <a:t>Sólo Dios puede juzgar, tú no puedes condenar y mucho menos murmurar.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C                         Am              D                                              G</a:t>
            </a:r>
          </a:p>
          <a:p>
            <a:r>
              <a:rPr lang="es-ES" sz="1000" b="1" dirty="0"/>
              <a:t>Si tú quieres que el Señor te perdone debes primero perdonar.</a:t>
            </a:r>
            <a:endParaRPr lang="es-SV" sz="1000" dirty="0"/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555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G                                   Am           D                                       G     D Em</a:t>
            </a:r>
          </a:p>
          <a:p>
            <a:r>
              <a:rPr lang="es-ES" sz="1000" dirty="0"/>
              <a:t>Dame un nuevo corazón Señor, un corazón para quererte,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Em                                Am   D                                                G</a:t>
            </a:r>
          </a:p>
          <a:p>
            <a:r>
              <a:rPr lang="es-ES" sz="1000" dirty="0"/>
              <a:t>Un corazón para servirte, dame un nuevo corazón Señor.</a:t>
            </a:r>
          </a:p>
          <a:p>
            <a:endParaRPr lang="es-ES" sz="1000" dirty="0"/>
          </a:p>
          <a:p>
            <a:r>
              <a:rPr lang="es-ES" sz="1000" dirty="0"/>
              <a:t>Dame un nuevo corazón Señor, un corazón que sepa amarte,</a:t>
            </a:r>
          </a:p>
          <a:p>
            <a:r>
              <a:rPr lang="es-ES" sz="1000" dirty="0"/>
              <a:t>Un corazón para sentirte, dame un nuevo corazón Señor.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         D        Bm                      Em</a:t>
            </a:r>
          </a:p>
          <a:p>
            <a:r>
              <a:rPr lang="es-ES" sz="1000" b="1" dirty="0"/>
              <a:t>Limpio como el cristal, dulce como la miel,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       D                    G</a:t>
            </a:r>
          </a:p>
          <a:p>
            <a:r>
              <a:rPr lang="es-ES" sz="1000" b="1" dirty="0"/>
              <a:t>Un corazón que sea como el tuyo Señor. </a:t>
            </a:r>
            <a:r>
              <a:rPr lang="es-ES" sz="1000" dirty="0"/>
              <a:t>(2 veces)</a:t>
            </a:r>
            <a:endParaRPr lang="es-ES" sz="1000" b="1" dirty="0"/>
          </a:p>
        </p:txBody>
      </p:sp>
      <p:sp>
        <p:nvSpPr>
          <p:cNvPr id="26" name="15 CuadroTexto"/>
          <p:cNvSpPr txBox="1"/>
          <p:nvPr/>
        </p:nvSpPr>
        <p:spPr>
          <a:xfrm>
            <a:off x="5021442" y="2763486"/>
            <a:ext cx="404636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rgbClr val="0070C0"/>
                </a:solidFill>
              </a:rPr>
              <a:t> C                    F                                C               F                                   C       F                   G         </a:t>
            </a:r>
          </a:p>
          <a:p>
            <a:r>
              <a:rPr lang="es-ES" sz="900" dirty="0"/>
              <a:t>Hoy todo el mundo lo quiere saber, y preguntan por qué amo yo a Cristo mi Señor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C                  F                                 C</a:t>
            </a:r>
          </a:p>
          <a:p>
            <a:r>
              <a:rPr lang="es-ES" sz="900" dirty="0"/>
              <a:t>Contesto quién, en la cruz entregó el corazón, 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F                            C            F                    G</a:t>
            </a:r>
          </a:p>
          <a:p>
            <a:r>
              <a:rPr lang="es-ES" sz="900" dirty="0"/>
              <a:t>pagó el precio su sangre vertió para mi redención.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Am               Em                  F</a:t>
            </a:r>
          </a:p>
          <a:p>
            <a:r>
              <a:rPr lang="es-ES" sz="900" dirty="0"/>
              <a:t>Y al final venció la cruz, y vive en mí,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Dm                                                G</a:t>
            </a:r>
          </a:p>
          <a:p>
            <a:r>
              <a:rPr lang="es-ES" sz="900" dirty="0"/>
              <a:t>Y ahora pregunta la gente por qué.</a:t>
            </a:r>
          </a:p>
          <a:p>
            <a:endParaRPr lang="es-ES" sz="900" dirty="0"/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    C                     F                      G</a:t>
            </a:r>
          </a:p>
          <a:p>
            <a:r>
              <a:rPr lang="es-ES" sz="900" b="1" dirty="0"/>
              <a:t>Si tanto me amó que soportó aquel vituperio,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    C                         F                         G</a:t>
            </a:r>
          </a:p>
          <a:p>
            <a:r>
              <a:rPr lang="es-ES" sz="900" b="1" dirty="0"/>
              <a:t>Si tanto me amó los muchos golpes que le dieron,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  Am            F                         Dm                      G</a:t>
            </a:r>
          </a:p>
          <a:p>
            <a:r>
              <a:rPr lang="es-ES" sz="900" b="1" dirty="0"/>
              <a:t>Si tanto me amó, tragó vino amargo y agrio en su garganta.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   C                        F                 G</a:t>
            </a:r>
          </a:p>
          <a:p>
            <a:r>
              <a:rPr lang="es-ES" sz="900" b="1" dirty="0"/>
              <a:t>Si tanto me amó, que su costado le hirieron, 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    C                     F                    G</a:t>
            </a:r>
          </a:p>
          <a:p>
            <a:r>
              <a:rPr lang="es-ES" sz="900" b="1" dirty="0"/>
              <a:t>Si tanto me amó, que su carita le escupieron,</a:t>
            </a:r>
          </a:p>
          <a:p>
            <a:r>
              <a:rPr lang="es-ES" sz="900" b="1" dirty="0">
                <a:solidFill>
                  <a:srgbClr val="0070C0"/>
                </a:solidFill>
              </a:rPr>
              <a:t>                        Am             F                G                            C</a:t>
            </a:r>
          </a:p>
          <a:p>
            <a:r>
              <a:rPr lang="es-ES" sz="900" b="1" dirty="0"/>
              <a:t>Si tanto me amó, cada día por su sangre, Él me reclama.</a:t>
            </a:r>
          </a:p>
        </p:txBody>
      </p:sp>
      <p:sp>
        <p:nvSpPr>
          <p:cNvPr id="35" name="Redondear rectángulo de esquina diagonal 34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36" name="Paralelogramo 35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37" name="Paralelogramo 36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DEBES PRIMERO PERDONAR</a:t>
            </a:r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9" name="Redondear rectángulo de esquina diagonal 38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40" name="Paralelogramo 39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Alfareros</a:t>
            </a:r>
          </a:p>
        </p:txBody>
      </p:sp>
      <p:sp>
        <p:nvSpPr>
          <p:cNvPr id="41" name="Paralelogramo 40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DAME UN NUEVO CORAZÓN</a:t>
            </a:r>
          </a:p>
        </p:txBody>
      </p:sp>
      <p:sp>
        <p:nvSpPr>
          <p:cNvPr id="42" name="Conector 41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3" name="Conector 4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4" name="Conector 43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5" name="Imagen 44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6" name="Conector 4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7" name="Imagen 46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48" name="Redondear rectángulo de esquina diagonal 47"/>
          <p:cNvSpPr/>
          <p:nvPr/>
        </p:nvSpPr>
        <p:spPr>
          <a:xfrm>
            <a:off x="7932098" y="2503799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9" name="Paralelogramo 48"/>
          <p:cNvSpPr/>
          <p:nvPr/>
        </p:nvSpPr>
        <p:spPr>
          <a:xfrm>
            <a:off x="5111675" y="2677661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Neil Vélez</a:t>
            </a:r>
          </a:p>
        </p:txBody>
      </p:sp>
      <p:sp>
        <p:nvSpPr>
          <p:cNvPr id="50" name="Paralelogramo 49"/>
          <p:cNvSpPr/>
          <p:nvPr/>
        </p:nvSpPr>
        <p:spPr>
          <a:xfrm>
            <a:off x="5143606" y="2503805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SI TANTO ME AMÓ</a:t>
            </a:r>
          </a:p>
        </p:txBody>
      </p:sp>
      <p:sp>
        <p:nvSpPr>
          <p:cNvPr id="51" name="Conector 50"/>
          <p:cNvSpPr/>
          <p:nvPr/>
        </p:nvSpPr>
        <p:spPr>
          <a:xfrm>
            <a:off x="5131279" y="254379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>
            <a:hlinkClick r:id="rId7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2448718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422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50"/>
            <a:ext cx="43513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     C                             Dm               Em </a:t>
            </a:r>
          </a:p>
          <a:p>
            <a:r>
              <a:rPr lang="es-ES" sz="1000" dirty="0"/>
              <a:t>Si sientes que estás solo en esta vida,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C                            Dm                 Em</a:t>
            </a:r>
          </a:p>
          <a:p>
            <a:r>
              <a:rPr lang="es-ES" sz="1000" dirty="0"/>
              <a:t>Si sientes que el mundo te abandonó.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F                         Am              G</a:t>
            </a:r>
          </a:p>
          <a:p>
            <a:r>
              <a:rPr lang="es-ES" sz="1000" dirty="0"/>
              <a:t>Si sientes las esperanza ya perdida,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F            Dm                  G F</a:t>
            </a:r>
          </a:p>
          <a:p>
            <a:r>
              <a:rPr lang="es-ES" sz="1000" dirty="0"/>
              <a:t>Y tu corazón sólo quiere llorar.</a:t>
            </a:r>
          </a:p>
          <a:p>
            <a:endParaRPr lang="es-ES" sz="1000" b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G                       F       G        C</a:t>
            </a:r>
          </a:p>
          <a:p>
            <a:r>
              <a:rPr lang="es-ES" sz="1000" b="1" dirty="0"/>
              <a:t>Aquí hay alguien que dice que te ama,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G                 F                G           C</a:t>
            </a:r>
          </a:p>
          <a:p>
            <a:r>
              <a:rPr lang="es-ES" sz="1000" b="1" dirty="0"/>
              <a:t>Y ha venido a tomarte entre sus brazos.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G                   F       G         C</a:t>
            </a:r>
          </a:p>
          <a:p>
            <a:r>
              <a:rPr lang="es-ES" sz="1000" b="1" dirty="0"/>
              <a:t>Aquí hay alguien que dice que te ama,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G                 F        G        C</a:t>
            </a:r>
          </a:p>
          <a:p>
            <a:r>
              <a:rPr lang="es-ES" sz="1000" b="1" dirty="0"/>
              <a:t>Y ha venido a curarte las heridas.</a:t>
            </a:r>
          </a:p>
          <a:p>
            <a:endParaRPr lang="es-ES" sz="1000" dirty="0"/>
          </a:p>
          <a:p>
            <a:r>
              <a:rPr lang="es-ES" sz="1000" dirty="0"/>
              <a:t>Si sientes que estás solo en esta vida,</a:t>
            </a:r>
          </a:p>
          <a:p>
            <a:r>
              <a:rPr lang="es-ES" sz="1000" dirty="0"/>
              <a:t>Si sientes que el mundo te abandonó.</a:t>
            </a:r>
          </a:p>
          <a:p>
            <a:r>
              <a:rPr lang="es-ES" sz="1000" dirty="0"/>
              <a:t>Si sientes las esperanza ya perdida,</a:t>
            </a:r>
          </a:p>
          <a:p>
            <a:r>
              <a:rPr lang="es-ES" sz="1000" dirty="0"/>
              <a:t>Y tu corazón solo quiere llorar.</a:t>
            </a:r>
          </a:p>
          <a:p>
            <a:endParaRPr lang="es-ES" sz="1000" b="1" dirty="0"/>
          </a:p>
          <a:p>
            <a:r>
              <a:rPr lang="es-ES" sz="1000" b="1" dirty="0"/>
              <a:t>Aquí hay alguien que dice que te ama,</a:t>
            </a:r>
          </a:p>
          <a:p>
            <a:r>
              <a:rPr lang="es-ES" sz="1000" b="1" dirty="0"/>
              <a:t>Que ha venido a tomarte entre sus brazos.</a:t>
            </a:r>
          </a:p>
          <a:p>
            <a:r>
              <a:rPr lang="es-ES" sz="1000" b="1" dirty="0"/>
              <a:t>Aquí hay alguien que dice que te ama,</a:t>
            </a:r>
          </a:p>
          <a:p>
            <a:r>
              <a:rPr lang="es-ES" sz="1000" b="1" dirty="0"/>
              <a:t>Es mi Cristo, Jesús de Nazaret.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30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5"/>
            <a:ext cx="410425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G                                               C                              D </a:t>
            </a:r>
          </a:p>
          <a:p>
            <a:r>
              <a:rPr lang="es-ES" sz="1000" dirty="0"/>
              <a:t>Pon tus manos sobre mí, y perdóname Señor.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B7                             Em C       D                   G</a:t>
            </a:r>
          </a:p>
          <a:p>
            <a:r>
              <a:rPr lang="es-ES" sz="1000" dirty="0"/>
              <a:t>Quita todo mi dolor,  necesito tu perdón.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G               C                       D</a:t>
            </a:r>
          </a:p>
          <a:p>
            <a:r>
              <a:rPr lang="es-ES" sz="1000" dirty="0"/>
              <a:t>Pon tus manos sobre mí, ilumina mi vivir.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B7                             Em C                                  G E</a:t>
            </a:r>
          </a:p>
          <a:p>
            <a:r>
              <a:rPr lang="es-ES" sz="1000" dirty="0"/>
              <a:t>Borra todo mi Señor, necesito de tu amor.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  Am        D                                                   G Bm Em</a:t>
            </a:r>
          </a:p>
          <a:p>
            <a:r>
              <a:rPr lang="es-ES" sz="1000" b="1" dirty="0"/>
              <a:t>Pon tus manos sobre mí, Señor, que dispuesto ahora </a:t>
            </a:r>
            <a:r>
              <a:rPr lang="es-ES" sz="1000" b="1" dirty="0" err="1"/>
              <a:t>estoooooy</a:t>
            </a:r>
            <a:r>
              <a:rPr lang="es-ES" sz="1000" b="1" dirty="0"/>
              <a:t>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Am  D                                 G                                                E</a:t>
            </a:r>
          </a:p>
          <a:p>
            <a:r>
              <a:rPr lang="es-ES" sz="1000" b="1" dirty="0"/>
              <a:t>Toma mi vida mi Señor, necesito de tu amor. (Hoy necesito de tu amor)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  Am        D                                                     G Bm Em</a:t>
            </a:r>
          </a:p>
          <a:p>
            <a:r>
              <a:rPr lang="es-ES" sz="1000" b="1" dirty="0"/>
              <a:t>Pon tus manos sobre mí, Señor, que dispuesto ahora </a:t>
            </a:r>
            <a:r>
              <a:rPr lang="es-ES" sz="1000" b="1" dirty="0" err="1"/>
              <a:t>estoooooy</a:t>
            </a:r>
            <a:r>
              <a:rPr lang="es-ES" sz="1000" b="1" dirty="0"/>
              <a:t>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Am    D                              G E</a:t>
            </a:r>
          </a:p>
          <a:p>
            <a:r>
              <a:rPr lang="es-ES" sz="1000" b="1" dirty="0"/>
              <a:t>Toma mi vida mi Señor, necesito de tu amor.</a:t>
            </a:r>
          </a:p>
          <a:p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E            A                             B </a:t>
            </a:r>
          </a:p>
          <a:p>
            <a:r>
              <a:rPr lang="es-ES" sz="1000" dirty="0"/>
              <a:t>Pon tus manos sobre mí, y perdóname Señor.</a:t>
            </a:r>
          </a:p>
          <a:p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r>
              <a:rPr lang="es-ES" sz="1000" b="1" dirty="0">
                <a:solidFill>
                  <a:srgbClr val="0070C0"/>
                </a:solidFill>
              </a:rPr>
              <a:t> B A                                E C#</a:t>
            </a:r>
          </a:p>
          <a:p>
            <a:r>
              <a:rPr lang="es-ES" sz="1000" dirty="0"/>
              <a:t>Mira que sediento estoy,    toma mi vida Señor.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F#m         B                                                   E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/>
              <a:t>Pon tus manos sobre mí, Señor, que dispuesto ahora </a:t>
            </a:r>
            <a:r>
              <a:rPr lang="es-ES" sz="1000" b="1" dirty="0" err="1"/>
              <a:t>estoooooy</a:t>
            </a:r>
            <a:r>
              <a:rPr lang="es-ES" sz="1000" b="1" dirty="0"/>
              <a:t>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F#m   B                                 E C#</a:t>
            </a:r>
          </a:p>
          <a:p>
            <a:r>
              <a:rPr lang="es-ES" sz="1000" b="1" dirty="0"/>
              <a:t>Toma mi vida mi Señor, necesito de tu amor. (Hoy necesito de tu amor)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  F#m       B                                                    E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</a:t>
            </a:r>
            <a:r>
              <a:rPr lang="es-ES" sz="1000" b="1" dirty="0" err="1">
                <a:solidFill>
                  <a:srgbClr val="0070C0"/>
                </a:solidFill>
              </a:rPr>
              <a:t>C#m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/>
              <a:t>Pon tus manos sobre mí, Señor, que dispuesto ahora </a:t>
            </a:r>
            <a:r>
              <a:rPr lang="es-ES" sz="1000" b="1" dirty="0" err="1"/>
              <a:t>estoooooy</a:t>
            </a:r>
            <a:r>
              <a:rPr lang="es-ES" sz="1000" b="1" dirty="0"/>
              <a:t>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F#m B                              E </a:t>
            </a:r>
          </a:p>
          <a:p>
            <a:r>
              <a:rPr lang="es-ES" sz="1000" b="1" dirty="0"/>
              <a:t>Toma mi vida mi Señor, necesito de tu amor.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AQUÍ HAY ALGUIEN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Trigo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PON TUS MANOS SOBRE MÍ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0139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7"/>
            <a:ext cx="435131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B                  F#                  E                    C#m                  F# </a:t>
            </a:r>
          </a:p>
          <a:p>
            <a:r>
              <a:rPr lang="es-ES" sz="1000" dirty="0"/>
              <a:t>En el momento que tus lágrimas no cesan, y claman perdón.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                F#                E                        C#m               F#                 F </a:t>
            </a:r>
          </a:p>
          <a:p>
            <a:r>
              <a:rPr lang="es-ES" sz="1000" dirty="0"/>
              <a:t>Cierra tus ojos, y descubre que a tu lado alguien se quedó.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    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            E                 C#m           F#</a:t>
            </a:r>
          </a:p>
          <a:p>
            <a:r>
              <a:rPr lang="es-ES" sz="1000" dirty="0"/>
              <a:t>Él siempre te ha cuidado, y las veces que caíste Él te levantó.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         E                C#m              F#</a:t>
            </a:r>
          </a:p>
          <a:p>
            <a:r>
              <a:rPr lang="es-ES" sz="1000" dirty="0"/>
              <a:t>Nunca te ha dejado y te dice: “Hijo mío, aquí estoy”.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B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b="1" dirty="0"/>
              <a:t>Es Jesús, es Jesús.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E              C#m             F#</a:t>
            </a:r>
          </a:p>
          <a:p>
            <a:r>
              <a:rPr lang="es-ES" sz="1000" b="1" dirty="0"/>
              <a:t>Quien por ti la vida dio y te liberó.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B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</a:t>
            </a:r>
          </a:p>
          <a:p>
            <a:r>
              <a:rPr lang="es-ES" sz="1000" b="1" dirty="0"/>
              <a:t>Es Jesús, es Jesús,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E                  C#m                F#</a:t>
            </a:r>
          </a:p>
          <a:p>
            <a:r>
              <a:rPr lang="es-ES" sz="1000" b="1" dirty="0"/>
              <a:t>Quien te dice: “Hijo mío aquí estoy”.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B</a:t>
            </a:r>
          </a:p>
          <a:p>
            <a:r>
              <a:rPr lang="es-ES" sz="1000" b="1" dirty="0"/>
              <a:t>Porque te amo…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B           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endParaRPr lang="es-ES" sz="1000" b="1" dirty="0">
              <a:solidFill>
                <a:srgbClr val="0070C0"/>
              </a:solidFill>
            </a:endParaRPr>
          </a:p>
          <a:p>
            <a:r>
              <a:rPr lang="es-ES" sz="1000" dirty="0"/>
              <a:t>En el momento de la prueba y la aflicción,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E                                          F#</a:t>
            </a:r>
          </a:p>
          <a:p>
            <a:r>
              <a:rPr lang="es-ES" sz="1000" dirty="0"/>
              <a:t>Cuando tus lágrimas no cesan y claman perdón.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   E                   F#</a:t>
            </a:r>
          </a:p>
          <a:p>
            <a:r>
              <a:rPr lang="es-ES" sz="1000" dirty="0"/>
              <a:t>Si te sientes tan solo, ahí está Jesús.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        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            E                  C#m         F#</a:t>
            </a:r>
          </a:p>
          <a:p>
            <a:r>
              <a:rPr lang="es-ES" sz="1000" dirty="0"/>
              <a:t>Él siempre te ha cuidado, y las veces que caíste Él te levantó.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B                         </a:t>
            </a:r>
            <a:r>
              <a:rPr lang="es-ES" sz="1000" b="1" dirty="0" err="1">
                <a:solidFill>
                  <a:srgbClr val="0070C0"/>
                </a:solidFill>
              </a:rPr>
              <a:t>G#m</a:t>
            </a:r>
            <a:r>
              <a:rPr lang="es-ES" sz="1000" b="1" dirty="0">
                <a:solidFill>
                  <a:srgbClr val="0070C0"/>
                </a:solidFill>
              </a:rPr>
              <a:t>             E              C#m            F#</a:t>
            </a:r>
          </a:p>
          <a:p>
            <a:r>
              <a:rPr lang="es-ES" sz="1000" dirty="0"/>
              <a:t>Nunca te ha dejado y te dice: “Hijo mío, aquí estoy”.</a:t>
            </a:r>
          </a:p>
          <a:p>
            <a:endParaRPr lang="es-ES" sz="1000" dirty="0"/>
          </a:p>
          <a:p>
            <a:r>
              <a:rPr lang="es-ES" sz="1000" b="1" dirty="0"/>
              <a:t>Es Jesús, es Jesús.</a:t>
            </a:r>
          </a:p>
          <a:p>
            <a:r>
              <a:rPr lang="es-ES" sz="1000" b="1" dirty="0"/>
              <a:t>El que por ti la vida dio y te liberó.</a:t>
            </a:r>
          </a:p>
          <a:p>
            <a:r>
              <a:rPr lang="es-ES" sz="1000" b="1" dirty="0"/>
              <a:t>Es Jesús, es Jesús,</a:t>
            </a:r>
          </a:p>
          <a:p>
            <a:r>
              <a:rPr lang="es-ES" sz="1000" b="1" dirty="0"/>
              <a:t>El que te dice: “Hijo mío aquí estoy”. </a:t>
            </a:r>
            <a:r>
              <a:rPr lang="es-ES" sz="1000" dirty="0"/>
              <a:t>(2 veces)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81"/>
            <a:ext cx="41042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C   F                               C </a:t>
            </a:r>
          </a:p>
          <a:p>
            <a:r>
              <a:rPr lang="es-SV" sz="1000" dirty="0"/>
              <a:t>Cuando te sientas solo,     con ganas de llorar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   C     D                         G </a:t>
            </a:r>
          </a:p>
          <a:p>
            <a:r>
              <a:rPr lang="es-SV" sz="1000" dirty="0"/>
              <a:t>Confía en Jesucristo y cuéntale tus penas.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C    F                                  C </a:t>
            </a:r>
          </a:p>
          <a:p>
            <a:r>
              <a:rPr lang="es-SV" sz="1000" dirty="0"/>
              <a:t>Cuando te sientas solo,      escucha esta canción,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     C     D                    G </a:t>
            </a:r>
          </a:p>
          <a:p>
            <a:r>
              <a:rPr lang="es-SV" sz="1000" dirty="0"/>
              <a:t>Verás que Jesucristo alegrará tu vida.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F </a:t>
            </a:r>
          </a:p>
          <a:p>
            <a:r>
              <a:rPr lang="es-SV" sz="1000" dirty="0"/>
              <a:t>Piensa que el mundo es grande,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C   Em Am </a:t>
            </a:r>
          </a:p>
          <a:p>
            <a:r>
              <a:rPr lang="es-SV" sz="1000" dirty="0"/>
              <a:t>Que hay alguien como tú.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F               Dm                 G </a:t>
            </a:r>
          </a:p>
          <a:p>
            <a:r>
              <a:rPr lang="es-SV" sz="1000" dirty="0"/>
              <a:t>Y el mundo te ha robado un poco de felicidad.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C                            G         Am                                 Em </a:t>
            </a:r>
          </a:p>
          <a:p>
            <a:r>
              <a:rPr lang="es-SV" sz="1000" b="1" dirty="0"/>
              <a:t>Llora si quieres llorar, el llanto le hace bien al alma,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F                                         C</a:t>
            </a:r>
          </a:p>
          <a:p>
            <a:r>
              <a:rPr lang="es-SV" sz="1000" b="1" dirty="0"/>
              <a:t> También yo me he sentido solo,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D                          G </a:t>
            </a:r>
          </a:p>
          <a:p>
            <a:r>
              <a:rPr lang="es-SV" sz="1000" b="1" dirty="0"/>
              <a:t>Con la vida vacía y sin amor.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Cuando te sientas sola, con ganas de llorar, </a:t>
            </a:r>
          </a:p>
          <a:p>
            <a:r>
              <a:rPr lang="es-SV" sz="1000" dirty="0"/>
              <a:t>Confía en Jesucristo y cuéntale tus penas. </a:t>
            </a:r>
          </a:p>
          <a:p>
            <a:r>
              <a:rPr lang="es-SV" sz="1000" dirty="0"/>
              <a:t>Cuando te sientas sola, escucha esta canción, </a:t>
            </a:r>
          </a:p>
          <a:p>
            <a:r>
              <a:rPr lang="es-SV" sz="1000" dirty="0"/>
              <a:t>Verás que Jesucristo alegrará tu vida. </a:t>
            </a:r>
          </a:p>
          <a:p>
            <a:r>
              <a:rPr lang="es-SV" sz="1000" i="1" dirty="0"/>
              <a:t>Piensa que el mundo es grande, </a:t>
            </a:r>
          </a:p>
          <a:p>
            <a:r>
              <a:rPr lang="es-SV" sz="1000" i="1" dirty="0"/>
              <a:t>Que hay alguien como tú. </a:t>
            </a:r>
          </a:p>
          <a:p>
            <a:r>
              <a:rPr lang="es-SV" sz="1000" i="1" dirty="0"/>
              <a:t>Y el mundo te ha robado, un poco de felicidad.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31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 JESÚS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Padre Chelo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LLORA SI QUIERES LLORAR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4937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1"/>
            <a:ext cx="43513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G                                                             C   </a:t>
            </a:r>
          </a:p>
          <a:p>
            <a:r>
              <a:rPr lang="es-ES" sz="1000" dirty="0"/>
              <a:t>Un amor que siempre está a tu lado,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D                                               G</a:t>
            </a:r>
          </a:p>
          <a:p>
            <a:r>
              <a:rPr lang="es-ES" sz="1000" dirty="0"/>
              <a:t>Y que no te exige nunca nada.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                     G</a:t>
            </a:r>
          </a:p>
          <a:p>
            <a:r>
              <a:rPr lang="es-ES" sz="1000" dirty="0"/>
              <a:t>Ese es el amor de mi Dios.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D                  G</a:t>
            </a:r>
          </a:p>
          <a:p>
            <a:r>
              <a:rPr lang="es-ES" sz="1000" dirty="0"/>
              <a:t>Ese es el amor de mi Dios.</a:t>
            </a:r>
          </a:p>
          <a:p>
            <a:endParaRPr lang="es-ES" sz="1000" dirty="0"/>
          </a:p>
          <a:p>
            <a:r>
              <a:rPr lang="es-ES" sz="1000" b="1" dirty="0">
                <a:solidFill>
                  <a:srgbClr val="0070C0"/>
                </a:solidFill>
              </a:rPr>
              <a:t>G                                         C                                        D</a:t>
            </a:r>
          </a:p>
          <a:p>
            <a:r>
              <a:rPr lang="es-ES" sz="1000" b="1" dirty="0"/>
              <a:t>Un amor que va de puerta en puerta, </a:t>
            </a:r>
            <a:r>
              <a:rPr lang="es-ES" sz="1000" dirty="0"/>
              <a:t>(</a:t>
            </a:r>
            <a:r>
              <a:rPr lang="es-ES" sz="1000" i="1" dirty="0"/>
              <a:t>Un amor)</a:t>
            </a:r>
            <a:endParaRPr lang="es-ES" sz="1000" b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       G               D  Em</a:t>
            </a:r>
          </a:p>
          <a:p>
            <a:r>
              <a:rPr lang="es-ES" sz="1000" b="1" dirty="0"/>
              <a:t>Y bajo sonrisas Él te espera. </a:t>
            </a:r>
            <a:r>
              <a:rPr lang="es-ES" sz="1000" i="1" dirty="0"/>
              <a:t>(Un amor)</a:t>
            </a:r>
            <a:endParaRPr lang="es-ES" sz="1000" b="1" dirty="0"/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                                     G</a:t>
            </a:r>
          </a:p>
          <a:p>
            <a:r>
              <a:rPr lang="es-ES" sz="1000" b="1" dirty="0"/>
              <a:t>Un amor que siempre está esperando,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C                                      D                       G</a:t>
            </a:r>
          </a:p>
          <a:p>
            <a:r>
              <a:rPr lang="es-ES" sz="1000" b="1" dirty="0"/>
              <a:t>Sin importar quién es, ni hasta cuándo.</a:t>
            </a:r>
          </a:p>
          <a:p>
            <a:endParaRPr lang="es-ES" sz="1000" b="1" dirty="0"/>
          </a:p>
          <a:p>
            <a:endParaRPr lang="es-ES" sz="1000" dirty="0"/>
          </a:p>
          <a:p>
            <a:r>
              <a:rPr lang="es-ES" sz="1000" dirty="0"/>
              <a:t>Un amor que sufre cuando sufres,</a:t>
            </a:r>
          </a:p>
          <a:p>
            <a:r>
              <a:rPr lang="es-ES" sz="1000" dirty="0"/>
              <a:t>Un amor que ríe cuando ríes.</a:t>
            </a:r>
          </a:p>
          <a:p>
            <a:r>
              <a:rPr lang="es-ES" sz="1000" dirty="0"/>
              <a:t>/Ese es el amor de mi Dios/.</a:t>
            </a:r>
          </a:p>
          <a:p>
            <a:endParaRPr lang="es-ES" sz="1000" dirty="0"/>
          </a:p>
          <a:p>
            <a:r>
              <a:rPr lang="es-ES" sz="1000" dirty="0"/>
              <a:t>Un amor que habla en el silencio,</a:t>
            </a:r>
          </a:p>
          <a:p>
            <a:r>
              <a:rPr lang="es-ES" sz="1000" dirty="0"/>
              <a:t>Un amor tan frágil como e viento.</a:t>
            </a:r>
          </a:p>
          <a:p>
            <a:r>
              <a:rPr lang="es-ES" sz="1000" dirty="0"/>
              <a:t>/Ese es el amor de mi Dios/.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3"/>
            <a:ext cx="41042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</a:rPr>
              <a:t>                        G           D                         Em          F G</a:t>
            </a:r>
          </a:p>
          <a:p>
            <a:r>
              <a:rPr lang="es-ES" sz="1000" dirty="0"/>
              <a:t>Es por tu amor Señor, que no me rendiré,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      C             Am                       F        D</a:t>
            </a:r>
          </a:p>
          <a:p>
            <a:r>
              <a:rPr lang="es-ES" sz="1000" dirty="0"/>
              <a:t>Y aunque quebrado estoy, me sostendrá la fe.</a:t>
            </a:r>
          </a:p>
          <a:p>
            <a:r>
              <a:rPr lang="es-ES" sz="1000" dirty="0"/>
              <a:t>                      </a:t>
            </a:r>
            <a:r>
              <a:rPr lang="es-ES" sz="1000" b="1" dirty="0">
                <a:solidFill>
                  <a:srgbClr val="0070C0"/>
                </a:solidFill>
              </a:rPr>
              <a:t>G            D                     Em                   F G</a:t>
            </a:r>
            <a:endParaRPr lang="es-ES" sz="1000" dirty="0"/>
          </a:p>
          <a:p>
            <a:r>
              <a:rPr lang="es-ES" sz="1000" dirty="0"/>
              <a:t>Es por tu amor Señor, que llegaré hasta Ti,</a:t>
            </a:r>
          </a:p>
          <a:p>
            <a:r>
              <a:rPr lang="es-ES" sz="1000" dirty="0"/>
              <a:t>            </a:t>
            </a:r>
            <a:r>
              <a:rPr lang="es-ES" sz="1000" b="1" dirty="0">
                <a:solidFill>
                  <a:srgbClr val="0070C0"/>
                </a:solidFill>
              </a:rPr>
              <a:t>C            Am                 F             D</a:t>
            </a:r>
            <a:endParaRPr lang="es-ES" sz="1000" dirty="0"/>
          </a:p>
          <a:p>
            <a:r>
              <a:rPr lang="es-ES" sz="1000" dirty="0"/>
              <a:t>Y  pediré perdón por todo lo que fui.</a:t>
            </a:r>
          </a:p>
          <a:p>
            <a:endParaRPr lang="es-ES" sz="1000" b="1" dirty="0"/>
          </a:p>
          <a:p>
            <a:r>
              <a:rPr lang="es-ES" sz="1000" b="1" dirty="0"/>
              <a:t>                </a:t>
            </a:r>
            <a:r>
              <a:rPr lang="es-ES" sz="1000" b="1" dirty="0">
                <a:solidFill>
                  <a:srgbClr val="0070C0"/>
                </a:solidFill>
              </a:rPr>
              <a:t>       C                                       Bm            B7</a:t>
            </a:r>
            <a:endParaRPr lang="es-ES" sz="1000" b="1" dirty="0"/>
          </a:p>
          <a:p>
            <a:r>
              <a:rPr lang="es-ES" sz="1000" b="1" dirty="0"/>
              <a:t>Es por tu amor Señor, que no veré hacia atrás,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C              Am                   C    D                 </a:t>
            </a:r>
          </a:p>
          <a:p>
            <a:r>
              <a:rPr lang="es-ES" sz="1000" b="1" dirty="0"/>
              <a:t>Sólo confiaré en Ti, Tu voz me guiará.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  C                                          Bm            B7</a:t>
            </a:r>
          </a:p>
          <a:p>
            <a:r>
              <a:rPr lang="es-ES" sz="1000" b="1" dirty="0"/>
              <a:t>Es por tu amor Jesús, que cambiaré mi mal,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   C                Am            C            D</a:t>
            </a:r>
          </a:p>
          <a:p>
            <a:r>
              <a:rPr lang="es-ES" sz="1000" b="1" dirty="0"/>
              <a:t>Tu bien obrará en mí, otro milagro más.</a:t>
            </a:r>
          </a:p>
          <a:p>
            <a:r>
              <a:rPr lang="es-ES" sz="1000" b="1" dirty="0">
                <a:solidFill>
                  <a:srgbClr val="0070C0"/>
                </a:solidFill>
              </a:rPr>
              <a:t>                  C         Em              C      D      G</a:t>
            </a:r>
          </a:p>
          <a:p>
            <a:r>
              <a:rPr lang="es-ES" sz="1000" b="1" dirty="0"/>
              <a:t>Otro milagro más, otro milagro más</a:t>
            </a:r>
          </a:p>
          <a:p>
            <a:endParaRPr lang="es-ES" sz="1000" b="1" dirty="0"/>
          </a:p>
          <a:p>
            <a:r>
              <a:rPr lang="es-ES" sz="1000" dirty="0"/>
              <a:t>Es por tu amor Señor, que aún canto para Ti,</a:t>
            </a:r>
          </a:p>
          <a:p>
            <a:r>
              <a:rPr lang="es-ES" sz="1000" dirty="0"/>
              <a:t>No por bueno que soy, porque te conocí.</a:t>
            </a:r>
          </a:p>
          <a:p>
            <a:endParaRPr lang="es-ES" sz="1000" dirty="0"/>
          </a:p>
          <a:p>
            <a:r>
              <a:rPr lang="es-ES" sz="1000" dirty="0"/>
              <a:t>Es por tu amor Señor, que sabré amar mi cruz,</a:t>
            </a:r>
          </a:p>
          <a:p>
            <a:r>
              <a:rPr lang="es-ES" sz="1000" dirty="0"/>
              <a:t>Tu gracia bastará, me alumbrará Tu Luz.</a:t>
            </a:r>
          </a:p>
          <a:p>
            <a:endParaRPr lang="es-ES" sz="1000" dirty="0"/>
          </a:p>
          <a:p>
            <a:r>
              <a:rPr lang="es-ES" sz="1000" b="1" dirty="0"/>
              <a:t>Es por tu amor Señor, que pequeño me haré,</a:t>
            </a:r>
          </a:p>
          <a:p>
            <a:r>
              <a:rPr lang="es-ES" sz="1000" b="1" dirty="0"/>
              <a:t>Para llegar allí, a lavarte los pies.</a:t>
            </a:r>
          </a:p>
          <a:p>
            <a:r>
              <a:rPr lang="es-ES" sz="1000" b="1" dirty="0"/>
              <a:t>Es por tu amor Señor, que llegaré al final,</a:t>
            </a:r>
          </a:p>
          <a:p>
            <a:r>
              <a:rPr lang="es-ES" sz="1000" b="1" dirty="0"/>
              <a:t>Cantando a viva voz que nadie me amó igual.</a:t>
            </a:r>
          </a:p>
          <a:p>
            <a:endParaRPr lang="es-ES" sz="1000" b="1" dirty="0"/>
          </a:p>
          <a:p>
            <a:r>
              <a:rPr lang="es-ES" sz="1000" dirty="0"/>
              <a:t>Es por tu amor Señor, que no me rendiré…</a:t>
            </a:r>
          </a:p>
          <a:p>
            <a:r>
              <a:rPr lang="es-ES" sz="1000" dirty="0"/>
              <a:t>Y aunque cansado estoy… Te esperaré.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Inés de la Cruz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EL AMOR DE DIOS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Daniel Poli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ESPERARÉ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850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</a:t>
            </a:r>
          </a:p>
          <a:p>
            <a:r>
              <a:rPr lang="es-SV" sz="1000" dirty="0"/>
              <a:t>Pedro, estás llorando Pedro,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D        C     D           G                     D </a:t>
            </a:r>
          </a:p>
          <a:p>
            <a:r>
              <a:rPr lang="es-SV" sz="1000" dirty="0"/>
              <a:t>Arrepentido Pedro, de ser un pecador, pecador.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</a:t>
            </a:r>
          </a:p>
          <a:p>
            <a:r>
              <a:rPr lang="es-SV" sz="1000" dirty="0"/>
              <a:t> Pedro, sigues llorando Pedro,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D      C       D                G  G7 </a:t>
            </a:r>
          </a:p>
          <a:p>
            <a:r>
              <a:rPr lang="es-SV" sz="1000" dirty="0"/>
              <a:t>Porque Jesús tu llanto, lo mira con amor.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C                                   D </a:t>
            </a:r>
          </a:p>
          <a:p>
            <a:r>
              <a:rPr lang="es-SV" sz="1000" b="1" dirty="0"/>
              <a:t>El llorar de dolor por haber traicionado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G                                G7 </a:t>
            </a:r>
          </a:p>
          <a:p>
            <a:r>
              <a:rPr lang="es-SV" sz="1000" b="1" dirty="0"/>
              <a:t>A un ser amado, es tenerle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C                         D                        G</a:t>
            </a:r>
          </a:p>
          <a:p>
            <a:r>
              <a:rPr lang="es-SV" sz="1000" b="1" dirty="0"/>
              <a:t>El llorar de dolor es una promesa de ser mejor.</a:t>
            </a:r>
          </a:p>
          <a:p>
            <a:endParaRPr lang="es-SV" sz="1000" dirty="0"/>
          </a:p>
          <a:p>
            <a:r>
              <a:rPr lang="es-SV" sz="1000" dirty="0"/>
              <a:t>Pedro…</a:t>
            </a:r>
          </a:p>
          <a:p>
            <a:endParaRPr lang="es-SV" sz="1000" dirty="0"/>
          </a:p>
          <a:p>
            <a:r>
              <a:rPr lang="es-SV" sz="1000" b="1" dirty="0"/>
              <a:t>Bienaventurados son los que lloran, por sus pecados, por su traición, El llanto es testigo, que aún tiene vivo su corazón.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 G                           Dm                  C   C7 </a:t>
            </a:r>
          </a:p>
          <a:p>
            <a:r>
              <a:rPr lang="es-SV" sz="1000" dirty="0"/>
              <a:t>Quién era, ese niño, que una estrella lo anunció,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F                     G         C                   Bb  C </a:t>
            </a:r>
          </a:p>
          <a:p>
            <a:r>
              <a:rPr lang="es-SV" sz="1000" dirty="0"/>
              <a:t>Su madre campesina, sierva del Señor.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F                      G             Am </a:t>
            </a:r>
          </a:p>
          <a:p>
            <a:r>
              <a:rPr lang="es-SV" sz="1000" dirty="0"/>
              <a:t>Que por cuna: heno y paja a su cuerpo dio calor,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F                      G                   C </a:t>
            </a:r>
          </a:p>
          <a:p>
            <a:r>
              <a:rPr lang="es-SV" sz="1000" dirty="0"/>
              <a:t>Un pesebre que su llanto le arrulló. </a:t>
            </a:r>
          </a:p>
          <a:p>
            <a:r>
              <a:rPr lang="es-SV" sz="1000" dirty="0">
                <a:solidFill>
                  <a:srgbClr val="0070C0"/>
                </a:solidFill>
              </a:rPr>
              <a:t>               C            G                          Dm                    C     C7 </a:t>
            </a:r>
          </a:p>
          <a:p>
            <a:r>
              <a:rPr lang="es-SV" sz="1000" dirty="0"/>
              <a:t>Quién era ese joven, que en el templo demostró: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F               G                C                    Bb  C </a:t>
            </a:r>
          </a:p>
          <a:p>
            <a:r>
              <a:rPr lang="es-SV" sz="1000" dirty="0"/>
              <a:t>Que la sabiduría está en el temor a Dios.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F                G                Am </a:t>
            </a:r>
          </a:p>
          <a:p>
            <a:r>
              <a:rPr lang="es-SV" sz="1000" dirty="0"/>
              <a:t>A sacerdotes y letrados con asombro los dejó,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F                      G                   C </a:t>
            </a:r>
          </a:p>
          <a:p>
            <a:r>
              <a:rPr lang="es-SV" sz="1000" dirty="0"/>
              <a:t>Al descifrarles los misterios del amor.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Em                               Am </a:t>
            </a:r>
          </a:p>
          <a:p>
            <a:r>
              <a:rPr lang="es-SV" sz="1000" b="1" dirty="0"/>
              <a:t>No comprendo bien, ese inmenso amor: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F                      G        C          Em       Am </a:t>
            </a:r>
          </a:p>
          <a:p>
            <a:r>
              <a:rPr lang="es-SV" sz="1000" b="1" dirty="0"/>
              <a:t>/Como cordero se entregó, su sangre derramó,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F                        G                 C </a:t>
            </a:r>
          </a:p>
          <a:p>
            <a:r>
              <a:rPr lang="es-SV" sz="1000" b="1" dirty="0"/>
              <a:t>Por darte a Ti y a mí la Salvación/. </a:t>
            </a:r>
            <a:r>
              <a:rPr lang="es-SV" sz="1000" dirty="0"/>
              <a:t>(3 veces)</a:t>
            </a:r>
          </a:p>
          <a:p>
            <a:endParaRPr lang="es-SV" sz="1000" dirty="0"/>
          </a:p>
          <a:p>
            <a:r>
              <a:rPr lang="es-SV" sz="1000" dirty="0"/>
              <a:t>Quién era ese Hombre, que al mundo le hizo el bien, </a:t>
            </a:r>
          </a:p>
          <a:p>
            <a:r>
              <a:rPr lang="es-SV" sz="1000" dirty="0"/>
              <a:t>Que dejó en tu arena sus huellas, Palestina. </a:t>
            </a:r>
          </a:p>
          <a:p>
            <a:r>
              <a:rPr lang="es-SV" sz="1000" dirty="0"/>
              <a:t>Y sus muros y caminos testigos mudos del ayer, </a:t>
            </a:r>
          </a:p>
          <a:p>
            <a:r>
              <a:rPr lang="es-SV" sz="1000" dirty="0"/>
              <a:t>Se estremecieron al verle padecer. </a:t>
            </a:r>
          </a:p>
          <a:p>
            <a:r>
              <a:rPr lang="es-SV" sz="1000" dirty="0"/>
              <a:t>Quién era ese Santo, Hijo único de Dios, </a:t>
            </a:r>
          </a:p>
          <a:p>
            <a:r>
              <a:rPr lang="es-SV" sz="1000" dirty="0"/>
              <a:t>Que ante los supremos hombres, su boca no abrió. </a:t>
            </a:r>
          </a:p>
          <a:p>
            <a:r>
              <a:rPr lang="es-SV" sz="1000" dirty="0"/>
              <a:t>Y aniquilado por el dolor en su cruenta crucifixión, </a:t>
            </a:r>
          </a:p>
          <a:p>
            <a:r>
              <a:rPr lang="es-SV" sz="1000" dirty="0"/>
              <a:t>Alzó su vista al cielo, y dijo: Perdónales Señor.</a:t>
            </a:r>
          </a:p>
          <a:p>
            <a:endParaRPr lang="es-SV" sz="1000" dirty="0"/>
          </a:p>
          <a:p>
            <a:r>
              <a:rPr lang="es-SV" sz="1000" b="1" dirty="0"/>
              <a:t>No comprendo bien…</a:t>
            </a:r>
          </a:p>
          <a:p>
            <a:r>
              <a:rPr lang="es-SV" sz="1000" b="1" dirty="0"/>
              <a:t>Y quién era ese Santo Varón /Sólo pudo ser Jesús mi Salvador/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33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PEDRO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QUIÉN ERA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28758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1"/>
            <a:ext cx="435131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                        D                             Em </a:t>
            </a:r>
          </a:p>
          <a:p>
            <a:r>
              <a:rPr lang="es-SV" sz="1000" dirty="0"/>
              <a:t>Me siento muy triste, al ver el crucifijo,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  C                               G</a:t>
            </a:r>
          </a:p>
          <a:p>
            <a:r>
              <a:rPr lang="es-SV" sz="1000" dirty="0"/>
              <a:t> Saber que estás ahí, y lo hiciste por mí.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            C</a:t>
            </a:r>
          </a:p>
          <a:p>
            <a:r>
              <a:rPr lang="es-SV" sz="1000" dirty="0"/>
              <a:t> Las llagas de tu cuerpo sanaron mi corazón. Señor…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D                                         Em </a:t>
            </a:r>
          </a:p>
          <a:p>
            <a:r>
              <a:rPr lang="es-SV" sz="1000" dirty="0"/>
              <a:t>Ahora me siento vivo, muy lleno de tu Espíritu,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 C                                 G </a:t>
            </a:r>
          </a:p>
          <a:p>
            <a:r>
              <a:rPr lang="es-SV" sz="1000" dirty="0"/>
              <a:t>No quiero ver atrás, te quiero hoy cantar,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              C</a:t>
            </a:r>
          </a:p>
          <a:p>
            <a:r>
              <a:rPr lang="es-SV" sz="1000" dirty="0"/>
              <a:t> Las llagas de tu cuerpo sanaron mi corazón.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G                            D               Em                          C </a:t>
            </a:r>
          </a:p>
          <a:p>
            <a:r>
              <a:rPr lang="es-SV" sz="1000" b="1" dirty="0"/>
              <a:t>Jesucristo mi único dueño, Jesucristo mi único amor.</a:t>
            </a:r>
            <a:r>
              <a:rPr lang="es-SV" sz="1000" b="1" dirty="0">
                <a:solidFill>
                  <a:srgbClr val="0070C0"/>
                </a:solidFill>
              </a:rPr>
              <a:t>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G                            D              Em                            C </a:t>
            </a:r>
          </a:p>
          <a:p>
            <a:r>
              <a:rPr lang="es-SV" sz="1000" b="1" dirty="0"/>
              <a:t>Jesucristo mi único dueño, Jesucristo Tú me salvarás,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G                          D                         Em                    C </a:t>
            </a:r>
          </a:p>
          <a:p>
            <a:r>
              <a:rPr lang="es-SV" sz="1000" b="1" dirty="0"/>
              <a:t>/Tú  no fallarás, Tú no mentirás, me levantarás y me sanarás/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G        D            Em           C </a:t>
            </a:r>
          </a:p>
          <a:p>
            <a:r>
              <a:rPr lang="es-SV" sz="1000" b="1" dirty="0"/>
              <a:t>El corazón, oh </a:t>
            </a:r>
            <a:r>
              <a:rPr lang="es-SV" sz="1000" b="1" dirty="0" err="1"/>
              <a:t>oh</a:t>
            </a:r>
            <a:r>
              <a:rPr lang="es-SV" sz="1000" b="1" dirty="0"/>
              <a:t>.. </a:t>
            </a:r>
            <a:r>
              <a:rPr lang="es-SV" sz="1000" b="1" dirty="0" err="1"/>
              <a:t>Jesúuuuus</a:t>
            </a:r>
            <a:r>
              <a:rPr lang="es-SV" sz="1000" b="1" dirty="0"/>
              <a:t>…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Ahora me siento vivo, muy lleno de tu Espíritu, </a:t>
            </a:r>
          </a:p>
          <a:p>
            <a:r>
              <a:rPr lang="es-SV" sz="1000" dirty="0"/>
              <a:t>No quiero ver atrás, te quiero hoy cantar, </a:t>
            </a:r>
          </a:p>
          <a:p>
            <a:r>
              <a:rPr lang="es-SV" sz="1000" dirty="0"/>
              <a:t>Las llagas de tu cuerpo sanaron mi corazón.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3"/>
            <a:ext cx="41042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A                                                E                   </a:t>
            </a:r>
          </a:p>
          <a:p>
            <a:r>
              <a:rPr lang="es-SV" sz="1000" dirty="0"/>
              <a:t>De qué manera podría alabarte hoy mi Dios,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                  E                                                A </a:t>
            </a:r>
          </a:p>
          <a:p>
            <a:r>
              <a:rPr lang="es-SV" sz="1000" dirty="0"/>
              <a:t>Si siento que todas mis fuerzas, se fueron por completo.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                                              E </a:t>
            </a:r>
          </a:p>
          <a:p>
            <a:r>
              <a:rPr lang="es-SV" sz="1000" dirty="0"/>
              <a:t>Si estoy justo en medio de la tempestad,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                                     Bm                     E      D E</a:t>
            </a:r>
          </a:p>
          <a:p>
            <a:r>
              <a:rPr lang="es-SV" sz="1000" dirty="0"/>
              <a:t> En realidad deseo entregarme en oración.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A   E                               D  E </a:t>
            </a:r>
          </a:p>
          <a:p>
            <a:r>
              <a:rPr lang="es-SV" sz="1000" b="1" dirty="0"/>
              <a:t>Te entrego mis manos, te entrego mi vida,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A                E </a:t>
            </a:r>
          </a:p>
          <a:p>
            <a:r>
              <a:rPr lang="es-SV" sz="1000" b="1" dirty="0"/>
              <a:t>Quiero que entres a mi corazón,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D      E                           A </a:t>
            </a:r>
          </a:p>
          <a:p>
            <a:r>
              <a:rPr lang="es-SV" sz="1000" b="1" dirty="0"/>
              <a:t>Tómame en Tus manos… Y dame la vida.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Mi humanidad no deja abrir mi corazón,</a:t>
            </a:r>
          </a:p>
          <a:p>
            <a:r>
              <a:rPr lang="es-SV" sz="1000" dirty="0"/>
              <a:t>Lo hunde en la desesperanza y en el orgullo que es mi prisión.</a:t>
            </a:r>
          </a:p>
          <a:p>
            <a:r>
              <a:rPr lang="es-SV" sz="1000" dirty="0"/>
              <a:t>Y si estoy justo en medio de la tempestad,</a:t>
            </a:r>
          </a:p>
          <a:p>
            <a:r>
              <a:rPr lang="es-SV" sz="1000" dirty="0"/>
              <a:t>En realidad deseo entregarme en oración.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A   E                               D  E </a:t>
            </a:r>
          </a:p>
          <a:p>
            <a:r>
              <a:rPr lang="es-SV" sz="1000" b="1" dirty="0"/>
              <a:t>Te entrego mis manos, te entrego mi vida,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A                E </a:t>
            </a:r>
          </a:p>
          <a:p>
            <a:r>
              <a:rPr lang="es-SV" sz="1000" b="1" dirty="0"/>
              <a:t>Quiero que entres a mi corazón,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D                               E </a:t>
            </a:r>
          </a:p>
          <a:p>
            <a:r>
              <a:rPr lang="es-SV" sz="1000" b="1" dirty="0"/>
              <a:t>Tómame en Tus manos… Y dame la vida. </a:t>
            </a:r>
            <a:r>
              <a:rPr lang="es-SV" sz="1000" dirty="0"/>
              <a:t>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A                        E        A                       E </a:t>
            </a:r>
          </a:p>
          <a:p>
            <a:r>
              <a:rPr lang="es-SV" sz="1000" b="1" dirty="0"/>
              <a:t>Te entrego mi vida, te entrego mi Ser. </a:t>
            </a:r>
            <a:r>
              <a:rPr lang="es-SV" sz="1000" dirty="0"/>
              <a:t>(4 veces)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 Dm A </a:t>
            </a:r>
          </a:p>
          <a:p>
            <a:r>
              <a:rPr lang="es-SV" sz="1000" dirty="0"/>
              <a:t>Y dame la vida…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JESUCRISTO MI ÚNICO AMOR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ENTREGO MIS MANOS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9704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7"/>
            <a:ext cx="43513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Cm                                G#                                         D# </a:t>
            </a:r>
          </a:p>
          <a:p>
            <a:r>
              <a:rPr lang="es-SV" sz="1000" dirty="0"/>
              <a:t>Mis manos fueron clavadas, fui coronado de espinas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A#                            Cm                            G#                              D# </a:t>
            </a:r>
          </a:p>
          <a:p>
            <a:r>
              <a:rPr lang="es-SV" sz="1000" dirty="0"/>
              <a:t>Y de mí se burlaban, y de mí se reían. Y resucité por ti, yo soporte tal dolor,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A#                               Cm                                     </a:t>
            </a:r>
          </a:p>
          <a:p>
            <a:r>
              <a:rPr lang="es-SV" sz="1000" dirty="0"/>
              <a:t>Aunque te olvides de mi, estoy aquí por amor.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G#</a:t>
            </a:r>
          </a:p>
          <a:p>
            <a:r>
              <a:rPr lang="es-SV" sz="1000" dirty="0"/>
              <a:t>Ya he cargado mi cruz,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D#                                            A#                                Cm </a:t>
            </a:r>
          </a:p>
          <a:p>
            <a:r>
              <a:rPr lang="es-SV" sz="1000" dirty="0"/>
              <a:t>Y me entregué por amor, qué puedes hacer por mí, si te pidiera algo yo…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Cm                                        G#                                            D# </a:t>
            </a:r>
          </a:p>
          <a:p>
            <a:r>
              <a:rPr lang="es-SV" sz="1000" b="1" dirty="0"/>
              <a:t>Dime si me quieres a morir, dime qué harías tú por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  A#    Cm                                      G#</a:t>
            </a:r>
          </a:p>
          <a:p>
            <a:r>
              <a:rPr lang="es-SV" sz="1000" b="1" dirty="0"/>
              <a:t> Dime si me amas como yo te amo. Dime si tú morirías por mí,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D#                                                    A#</a:t>
            </a:r>
          </a:p>
          <a:p>
            <a:r>
              <a:rPr lang="es-SV" sz="1000" b="1" dirty="0"/>
              <a:t> Si acaso puedes resistir un poquito de lo que he pasado, dime…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Cm                Gm            G#                               A# </a:t>
            </a:r>
          </a:p>
          <a:p>
            <a:r>
              <a:rPr lang="es-SV" sz="1000" b="1" dirty="0"/>
              <a:t>Dime, solo dime, si pudieras guardar mi amor, dime..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Cm                Gm                G#                                                    A#                 B </a:t>
            </a:r>
          </a:p>
          <a:p>
            <a:r>
              <a:rPr lang="es-SV" sz="1000" b="1" dirty="0"/>
              <a:t>Anda, solo dime, si algo te pidiera como muestra de amor, oh </a:t>
            </a:r>
            <a:r>
              <a:rPr lang="es-SV" sz="1000" b="1" dirty="0" err="1"/>
              <a:t>dimee</a:t>
            </a:r>
            <a:r>
              <a:rPr lang="es-SV" sz="1000" b="1" dirty="0"/>
              <a:t>…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Cm                     G#                               D#                                  A#                       Cm </a:t>
            </a:r>
            <a:r>
              <a:rPr lang="es-SV" sz="1000" dirty="0"/>
              <a:t>Humillado por ti, fui perseguido por ti. Yo fui juzgado por ti, golpeado por ti.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G#                                         D#                                A# </a:t>
            </a:r>
          </a:p>
          <a:p>
            <a:r>
              <a:rPr lang="es-SV" sz="1000" dirty="0"/>
              <a:t>Arrastrado por ti,  yo fui clavado en la cruz, Yo gota a gota me di,</a:t>
            </a:r>
            <a:r>
              <a:rPr lang="es-SV" sz="1000" b="1" dirty="0"/>
              <a:t>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Cm                                    G#                                        D# </a:t>
            </a:r>
          </a:p>
          <a:p>
            <a:r>
              <a:rPr lang="es-SV" sz="1000" dirty="0"/>
              <a:t>De mi sangre te di… Ya he cargado mi cruz y me entregué por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A#                                 Cm</a:t>
            </a:r>
          </a:p>
          <a:p>
            <a:r>
              <a:rPr lang="es-SV" sz="1000" dirty="0"/>
              <a:t>Que puedes hacer por mí, si te pidiera algo yo.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35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17" name="Redondear rectángulo de esquina diagonal 16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18" name="Paralelogramo 17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Alfareros</a:t>
            </a:r>
          </a:p>
        </p:txBody>
      </p:sp>
      <p:sp>
        <p:nvSpPr>
          <p:cNvPr id="20" name="Paralelogramo 19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DIME</a:t>
            </a:r>
          </a:p>
        </p:txBody>
      </p:sp>
      <p:sp>
        <p:nvSpPr>
          <p:cNvPr id="21" name="Conector 2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28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2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2" name="Conector 31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9" name="14 CuadroTexto"/>
          <p:cNvSpPr txBox="1"/>
          <p:nvPr/>
        </p:nvSpPr>
        <p:spPr>
          <a:xfrm>
            <a:off x="4792695" y="494110"/>
            <a:ext cx="43513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Cm                                   G#                                         D# </a:t>
            </a:r>
          </a:p>
          <a:p>
            <a:r>
              <a:rPr lang="es-SV" sz="1000" b="1" dirty="0"/>
              <a:t>Dime si te atreves a morir, dime si sufrirías por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A#      Cm                                      G#</a:t>
            </a:r>
          </a:p>
          <a:p>
            <a:r>
              <a:rPr lang="es-SV" sz="1000" b="1" dirty="0"/>
              <a:t> Dime si me amas como yo te amo. Dime si tú morirías por mí,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D#                                                    A#</a:t>
            </a:r>
          </a:p>
          <a:p>
            <a:r>
              <a:rPr lang="es-SV" sz="1000" b="1" dirty="0"/>
              <a:t> Si acaso puedes resistir un poquito de lo que he pasado, dime…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Cm                Gm                    G#                                 A# </a:t>
            </a:r>
          </a:p>
          <a:p>
            <a:r>
              <a:rPr lang="es-SV" sz="1000" b="1" dirty="0"/>
              <a:t>Dime, solo dime, tú que te vas cuando más necesitas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Cm                Gm                G#                    D#</a:t>
            </a:r>
          </a:p>
          <a:p>
            <a:r>
              <a:rPr lang="es-SV" sz="1000" b="1" dirty="0"/>
              <a:t>Anda, solo dime, tú que firmeza no conoces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G#                    A#                  B</a:t>
            </a:r>
          </a:p>
          <a:p>
            <a:r>
              <a:rPr lang="es-SV" sz="1000" b="1" dirty="0"/>
              <a:t>y que tu tiempo está primero que Yo.</a:t>
            </a:r>
          </a:p>
          <a:p>
            <a:endParaRPr lang="es-SV" sz="1000" b="1" dirty="0"/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Cm                                        G#                                            D# </a:t>
            </a:r>
          </a:p>
          <a:p>
            <a:r>
              <a:rPr lang="es-SV" sz="1000" b="1" dirty="0"/>
              <a:t>Dime si me quieres a morir, dime qué puedes hacer por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   A#     C#                                                   G#</a:t>
            </a:r>
          </a:p>
          <a:p>
            <a:r>
              <a:rPr lang="es-SV" sz="1000" b="1" dirty="0"/>
              <a:t> Dime si me amas como yo te amo. Dime dónde crees que puedes ir,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   D#                                                    A#</a:t>
            </a:r>
          </a:p>
          <a:p>
            <a:r>
              <a:rPr lang="es-SV" sz="1000" b="1" dirty="0"/>
              <a:t>Mírame la cruz, yo estuve ahí, yo por ti mi sangre he derramado. Dime.</a:t>
            </a:r>
          </a:p>
          <a:p>
            <a:endParaRPr lang="es-SV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 F           Dm   G                                            Em  F</a:t>
            </a:r>
          </a:p>
          <a:p>
            <a:r>
              <a:rPr lang="es-SV" sz="1000" dirty="0"/>
              <a:t>Que lejos nos haces sentir,     cuando en silencio Tú estás,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Dm                  G7  E7/G#        Am</a:t>
            </a:r>
          </a:p>
          <a:p>
            <a:r>
              <a:rPr lang="es-SV" sz="1000" dirty="0"/>
              <a:t>No nos dejes más,   sin tu amor,     en soledad…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Em                     F       E7/G#       Am</a:t>
            </a:r>
          </a:p>
          <a:p>
            <a:r>
              <a:rPr lang="es-SV" sz="1000" dirty="0"/>
              <a:t>Tú nos has hecho y tuyos somos,   aunque bien,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Em                F                  Dm     G</a:t>
            </a:r>
          </a:p>
          <a:p>
            <a:r>
              <a:rPr lang="es-SV" sz="1000" dirty="0"/>
              <a:t>Nunca podremos merecer que nos ames tanto.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C         F  Dm                              G</a:t>
            </a:r>
          </a:p>
          <a:p>
            <a:r>
              <a:rPr lang="es-SV" sz="1000" b="1" dirty="0"/>
              <a:t>Escúchame, aunque lo sepas todo,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C          F     Dm                G                      C</a:t>
            </a:r>
          </a:p>
          <a:p>
            <a:r>
              <a:rPr lang="es-SV" sz="1000" b="1" dirty="0"/>
              <a:t>Oh Dios escúchame, que la vida aprieta fuerte hoy.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F          Dm   G                           Em  F         </a:t>
            </a:r>
          </a:p>
          <a:p>
            <a:r>
              <a:rPr lang="es-SV" sz="1000" dirty="0"/>
              <a:t>Duerme en mi barca Señor, escucha mi corazón,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Dm             G  E7/G#    Am</a:t>
            </a:r>
          </a:p>
          <a:p>
            <a:r>
              <a:rPr lang="es-SV" sz="1000" dirty="0"/>
              <a:t>Dime dónde estás y por qué  aún no hay…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Em                         F</a:t>
            </a:r>
          </a:p>
          <a:p>
            <a:r>
              <a:rPr lang="es-SV" sz="1000" dirty="0"/>
              <a:t>Una respuesta a mis porqués.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E7/G#   Am                 Em                                  F</a:t>
            </a:r>
          </a:p>
          <a:p>
            <a:r>
              <a:rPr lang="es-SV" sz="1000" dirty="0"/>
              <a:t>Yo te llamé, te pregunté cómo hay que hacer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G</a:t>
            </a:r>
          </a:p>
          <a:p>
            <a:r>
              <a:rPr lang="es-SV" sz="1000" dirty="0"/>
              <a:t>Y tener confianza…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C         F  Dm                              G</a:t>
            </a:r>
          </a:p>
          <a:p>
            <a:r>
              <a:rPr lang="es-SV" sz="1000" b="1" dirty="0"/>
              <a:t>Escúchame, aunque lo sepas todo,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C          F     Dm                      G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#</a:t>
            </a:r>
          </a:p>
          <a:p>
            <a:r>
              <a:rPr lang="es-SV" sz="1000" b="1" dirty="0"/>
              <a:t>Oh Dios escúchame, que la vida aprieta fuerte hoy.</a:t>
            </a:r>
            <a:endParaRPr lang="es-SV" sz="1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PERDON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36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17" name="Redondear rectángulo de esquina diagonal 16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18" name="Paralelogramo 17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Giorgio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Guizzi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. </a:t>
            </a:r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Traducción: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20" name="Paralelogramo 19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ESCÚCHAME</a:t>
            </a:r>
          </a:p>
        </p:txBody>
      </p:sp>
      <p:sp>
        <p:nvSpPr>
          <p:cNvPr id="21" name="Conector 2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Conector 28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0" name="Conector 2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2" name="Conector 31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2" name="14 CuadroTexto"/>
          <p:cNvSpPr txBox="1"/>
          <p:nvPr/>
        </p:nvSpPr>
        <p:spPr>
          <a:xfrm>
            <a:off x="4979587" y="510126"/>
            <a:ext cx="329471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G#           Bb                           D#  Cm  Bb</a:t>
            </a:r>
          </a:p>
          <a:p>
            <a:r>
              <a:rPr lang="es-SV" sz="1000" dirty="0" err="1"/>
              <a:t>Hey</a:t>
            </a:r>
            <a:r>
              <a:rPr lang="es-SV" sz="1000" dirty="0"/>
              <a:t>! Yo sigo aún firme, aquí.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                         Bb                          C</a:t>
            </a:r>
          </a:p>
          <a:p>
            <a:r>
              <a:rPr lang="es-SV" sz="1000" dirty="0"/>
              <a:t>Más Dios, quiero verte junto a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Em                        F </a:t>
            </a:r>
          </a:p>
          <a:p>
            <a:r>
              <a:rPr lang="es-SV" sz="1000" dirty="0"/>
              <a:t>Soy una gota en el gran mar (llamando),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E7/G#     Am                      Em                    F</a:t>
            </a:r>
          </a:p>
          <a:p>
            <a:r>
              <a:rPr lang="es-SV" sz="1000" dirty="0"/>
              <a:t>Llamándote, gritando al cielo: ¡Escúchame!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Dm          G</a:t>
            </a:r>
          </a:p>
          <a:p>
            <a:r>
              <a:rPr lang="es-SV" sz="1000" dirty="0"/>
              <a:t>Si es que aún hay tiempo…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C         F  Dm                              G</a:t>
            </a:r>
          </a:p>
          <a:p>
            <a:r>
              <a:rPr lang="es-SV" sz="1000" b="1" dirty="0"/>
              <a:t>Escúchame, aunque lo sepas todo,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C        F     Dm                   G                     C</a:t>
            </a:r>
          </a:p>
          <a:p>
            <a:r>
              <a:rPr lang="es-SV" sz="1000" b="1" dirty="0"/>
              <a:t>Oh Dios escúchame, que la vida aprieta fuerte hoy.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      C         F  Dm                              G</a:t>
            </a:r>
          </a:p>
          <a:p>
            <a:r>
              <a:rPr lang="es-SV" sz="1000" b="1" dirty="0"/>
              <a:t>Escúchame, aunque lo sepas todo,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C        F    Dm                    G                    C</a:t>
            </a:r>
          </a:p>
          <a:p>
            <a:r>
              <a:rPr lang="es-SV" sz="1000" b="1" dirty="0"/>
              <a:t>Oh Dios escúchame, que la vida aprieta fuerte hoy.</a:t>
            </a:r>
          </a:p>
        </p:txBody>
      </p:sp>
    </p:spTree>
    <p:extLst>
      <p:ext uri="{BB962C8B-B14F-4D97-AF65-F5344CB8AC3E}">
        <p14:creationId xmlns:p14="http://schemas.microsoft.com/office/powerpoint/2010/main" val="27250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       Am </a:t>
            </a:r>
          </a:p>
          <a:p>
            <a:r>
              <a:rPr lang="es-SV" sz="1000" dirty="0"/>
              <a:t>Hoy por ti yo di mi vida, hoy por ti yo di mi ser,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                       G </a:t>
            </a:r>
          </a:p>
          <a:p>
            <a:r>
              <a:rPr lang="es-SV" sz="1000" dirty="0"/>
              <a:t>Yo por ti mi Sangre derramé.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                  Am </a:t>
            </a:r>
          </a:p>
          <a:p>
            <a:r>
              <a:rPr lang="es-SV" sz="1000" dirty="0"/>
              <a:t>Me entregué por tus pecados, en la cruz yo fui clavado,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  F                    G </a:t>
            </a:r>
          </a:p>
          <a:p>
            <a:r>
              <a:rPr lang="es-SV" sz="1000" dirty="0"/>
              <a:t>Mi Palabra y Gloria eterna es…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Em                   F            G </a:t>
            </a:r>
          </a:p>
          <a:p>
            <a:r>
              <a:rPr lang="es-SV" sz="1000" dirty="0"/>
              <a:t>Yo por ti, estoy aquí…  Por ti, por ti…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C                  Am </a:t>
            </a:r>
          </a:p>
          <a:p>
            <a:r>
              <a:rPr lang="es-SV" sz="1000" b="1" dirty="0"/>
              <a:t>Por ti morí, por ti sufrí,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F                     Dm              F                      G </a:t>
            </a:r>
          </a:p>
          <a:p>
            <a:r>
              <a:rPr lang="es-SV" sz="1000" b="1" dirty="0"/>
              <a:t>Por ti mi sangre derramé, a ti mi vida te entregué.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C                 Am </a:t>
            </a:r>
          </a:p>
          <a:p>
            <a:r>
              <a:rPr lang="es-SV" sz="1000" b="1" dirty="0"/>
              <a:t>Por ti morí, por ti sufrí.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F            Dm             F                    G                </a:t>
            </a:r>
            <a:endParaRPr lang="es-SV" sz="1000" b="1" dirty="0"/>
          </a:p>
          <a:p>
            <a:r>
              <a:rPr lang="es-SV" sz="1000" b="1" dirty="0"/>
              <a:t>Pero vivo sigo Yo, para darte salvación.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Hoy por ti he resucitado, y yo nunca te he dejado, </a:t>
            </a:r>
          </a:p>
          <a:p>
            <a:r>
              <a:rPr lang="es-SV" sz="1000" dirty="0"/>
              <a:t>A tu lado siempre Yo estaré, En mis sendas yo te he guiado, </a:t>
            </a:r>
          </a:p>
          <a:p>
            <a:r>
              <a:rPr lang="es-SV" sz="1000" dirty="0"/>
              <a:t>Plena vida yo te he dado, El amanecer te regalé. 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Yo por ti, estoy aquí… Por ti, por ti…</a:t>
            </a:r>
          </a:p>
          <a:p>
            <a:r>
              <a:rPr lang="es-SV" sz="1000" b="1" dirty="0"/>
              <a:t>Por ti, morí, por ti sufrí…</a:t>
            </a:r>
          </a:p>
          <a:p>
            <a:r>
              <a:rPr lang="es-SV" sz="1000" b="1" dirty="0"/>
              <a:t>Yo por ti estoy aquí…</a:t>
            </a:r>
          </a:p>
          <a:p>
            <a:r>
              <a:rPr lang="es-SV" sz="1000" b="1" dirty="0"/>
              <a:t>Por ti morí, por ti sufrí…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F          Am     F G        C </a:t>
            </a:r>
          </a:p>
          <a:p>
            <a:r>
              <a:rPr lang="es-SV" sz="1000" b="1" dirty="0"/>
              <a:t>Por ti, por ti, por ti, por ti… Por ti</a:t>
            </a:r>
            <a:r>
              <a:rPr lang="es-SV" sz="10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5"/>
            <a:ext cx="38386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G            D         Em   C                                              D</a:t>
            </a:r>
          </a:p>
          <a:p>
            <a:r>
              <a:rPr lang="es-SV" sz="1000" dirty="0"/>
              <a:t>Señor, hoy vengo a Ti,    Tú me has traído hasta aquí.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C                   D       B7                  Em                  C       Am     D</a:t>
            </a:r>
          </a:p>
          <a:p>
            <a:r>
              <a:rPr lang="es-SV" sz="1000" dirty="0"/>
              <a:t>Te entrego mi existir y quiero que Tú limpies, mi corazón,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D                   Em  C                                      D</a:t>
            </a:r>
          </a:p>
          <a:p>
            <a:r>
              <a:rPr lang="es-SV" sz="1000" dirty="0"/>
              <a:t>No quiero más Señor,    quedarme sólo con la intención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C                     D          B7                Em                  C   Am       D</a:t>
            </a:r>
          </a:p>
          <a:p>
            <a:r>
              <a:rPr lang="es-SV" sz="1000" dirty="0"/>
              <a:t>De entregar todo de mí y te pido me perdones por favor,     Señor.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Em                 D#                D                     C#</a:t>
            </a:r>
          </a:p>
          <a:p>
            <a:r>
              <a:rPr lang="es-SV" sz="1000" dirty="0"/>
              <a:t>Que mis lágrimas Señor, no sean sólo de emoción,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C                       Am                     F                      D</a:t>
            </a:r>
          </a:p>
          <a:p>
            <a:r>
              <a:rPr lang="es-SV" sz="1000" dirty="0"/>
              <a:t>Sino que sea el comienzo de una nueva conversión.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G  D      Em                   C                       Am                D</a:t>
            </a:r>
          </a:p>
          <a:p>
            <a:r>
              <a:rPr lang="es-SV" sz="1000" b="1" dirty="0"/>
              <a:t>Hoy te pido, perdón… Como Pedro arrepentido por su negación.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G  D       Em                   C                     Am                 D</a:t>
            </a:r>
          </a:p>
          <a:p>
            <a:r>
              <a:rPr lang="es-SV" sz="1000" b="1" dirty="0"/>
              <a:t>Hoy te pido, perdón… Como Pablo por su gran persecución.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G  D      Em                   C                       Am                  D</a:t>
            </a:r>
          </a:p>
          <a:p>
            <a:r>
              <a:rPr lang="es-SV" sz="1000" b="1" dirty="0"/>
              <a:t>Hoy te pido, perdón…  He pecado contra el cielo y contra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C  Cm  G</a:t>
            </a:r>
          </a:p>
          <a:p>
            <a:r>
              <a:rPr lang="es-SV" sz="1000" b="1" dirty="0"/>
              <a:t>Necesito de tu amor.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37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Resurrexión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POR TÍ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Mario Hernández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HOY TE PIDO PERDÓN</a:t>
            </a:r>
          </a:p>
        </p:txBody>
      </p:sp>
      <p:sp>
        <p:nvSpPr>
          <p:cNvPr id="36" name="Conector 35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36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8" name="Conector 37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40" name="Conector 3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997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7"/>
            <a:ext cx="43513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E                          B          C#m C# A                       F#m       B                    </a:t>
            </a:r>
          </a:p>
          <a:p>
            <a:r>
              <a:rPr lang="es-SV" sz="1000" dirty="0"/>
              <a:t>Hazme un corazón de barro,    rompe el corazón de piedra,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                                C#m             A    B               E</a:t>
            </a:r>
          </a:p>
          <a:p>
            <a:r>
              <a:rPr lang="es-SV" sz="1000" dirty="0"/>
              <a:t>Dale las vueltas que sean, pero hazlo a Tu manera.</a:t>
            </a:r>
          </a:p>
          <a:p>
            <a:endParaRPr lang="es-SV" sz="1000" dirty="0"/>
          </a:p>
          <a:p>
            <a:r>
              <a:rPr lang="es-SV" sz="1000" dirty="0"/>
              <a:t>Dame un corazón sencillo, hazme un corazón como el tuyo,</a:t>
            </a:r>
          </a:p>
          <a:p>
            <a:r>
              <a:rPr lang="es-SV" sz="1000" dirty="0"/>
              <a:t>Usa la forma que quieras, pero hazlo igualito que el Tuyo.</a:t>
            </a:r>
          </a:p>
          <a:p>
            <a:endParaRPr lang="es-SV" sz="1000" dirty="0"/>
          </a:p>
          <a:p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              C#m A                                B</a:t>
            </a:r>
          </a:p>
          <a:p>
            <a:r>
              <a:rPr lang="es-SV" sz="1000" b="1" dirty="0"/>
              <a:t>Como quieras Señor, como quieres que sea,</a:t>
            </a:r>
          </a:p>
          <a:p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           C#m   A                      B   </a:t>
            </a:r>
          </a:p>
          <a:p>
            <a:r>
              <a:rPr lang="es-SV" sz="1000" b="1" dirty="0"/>
              <a:t>Dale la forma Jesús, hazlo a tu manera.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C#m                                        A                                          E</a:t>
            </a:r>
          </a:p>
          <a:p>
            <a:r>
              <a:rPr lang="es-SV" sz="1000" b="1" dirty="0"/>
              <a:t>Que tenga tu paciencia, tu amor, que tenga tu voluntad,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B                                                     C#m</a:t>
            </a:r>
          </a:p>
          <a:p>
            <a:r>
              <a:rPr lang="es-SV" sz="1000" b="1" dirty="0"/>
              <a:t>Que tenga tu libertad y que reine esa paz con Dios.</a:t>
            </a:r>
          </a:p>
          <a:p>
            <a:r>
              <a:rPr lang="es-SV" sz="1000" b="1" dirty="0"/>
              <a:t>Que tenga lo que me falta y sobre lo que no tengo,</a:t>
            </a:r>
          </a:p>
          <a:p>
            <a:r>
              <a:rPr lang="es-SV" sz="1000" b="1" dirty="0"/>
              <a:t>Hazme un corazón de barro, es todo lo que yo quiero,</a:t>
            </a:r>
          </a:p>
          <a:p>
            <a:r>
              <a:rPr lang="es-SV" sz="1000" b="1" dirty="0"/>
              <a:t>Que tenga tu sencillez, siempre tan lleno de luz,</a:t>
            </a:r>
          </a:p>
          <a:p>
            <a:r>
              <a:rPr lang="es-SV" sz="1000" b="1" dirty="0"/>
              <a:t>Perdona como perdonas, mira que bien lo haces Tú.</a:t>
            </a:r>
          </a:p>
          <a:p>
            <a:r>
              <a:rPr lang="es-SV" sz="1000" b="1" dirty="0"/>
              <a:t>Hazme un corazón de niño, un corazón limpio y puro,</a:t>
            </a:r>
          </a:p>
          <a:p>
            <a:r>
              <a:rPr lang="es-SV" sz="1000" b="1" dirty="0"/>
              <a:t>Dale vueltas con tus manos,</a:t>
            </a:r>
          </a:p>
          <a:p>
            <a:r>
              <a:rPr lang="es-SV" sz="1000" b="1" dirty="0"/>
              <a:t>Y hazme       un corazón como el tuyo.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   D Em                 F G C                      Am</a:t>
            </a:r>
          </a:p>
          <a:p>
            <a:r>
              <a:rPr lang="es-SV" sz="1000" b="1" dirty="0"/>
              <a:t>Nada me separará       del amor de Dios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F                       D</a:t>
            </a:r>
          </a:p>
          <a:p>
            <a:r>
              <a:rPr lang="es-SV" sz="1000" b="1" dirty="0"/>
              <a:t>que me ha mostrado en Jesucristo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D  Em              F       G    C                    Am </a:t>
            </a:r>
          </a:p>
          <a:p>
            <a:r>
              <a:rPr lang="es-SV" sz="1000" b="1" dirty="0"/>
              <a:t>Nada me separará jamás del amor de Dios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F            D      G</a:t>
            </a:r>
          </a:p>
          <a:p>
            <a:r>
              <a:rPr lang="es-SV" sz="1000" b="1" dirty="0"/>
              <a:t>que me ha mostrado en ti Jesús.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G          D                 Em</a:t>
            </a:r>
          </a:p>
          <a:p>
            <a:r>
              <a:rPr lang="es-SV" sz="1000" dirty="0"/>
              <a:t>Si Dios camina con nosotros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D                      C</a:t>
            </a:r>
          </a:p>
          <a:p>
            <a:r>
              <a:rPr lang="es-SV" sz="1000" dirty="0"/>
              <a:t>quién va a estar en contra nuestra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C         D</a:t>
            </a:r>
          </a:p>
          <a:p>
            <a:r>
              <a:rPr lang="es-SV" sz="1000" dirty="0"/>
              <a:t>quién nos podrá acusar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G           D                     Em</a:t>
            </a:r>
          </a:p>
          <a:p>
            <a:r>
              <a:rPr lang="es-SV" sz="1000" dirty="0"/>
              <a:t>Si Dios no nos negó a su Hijo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D                       C</a:t>
            </a:r>
          </a:p>
          <a:p>
            <a:r>
              <a:rPr lang="es-SV" sz="1000" dirty="0"/>
              <a:t>y lo entregó por causa nuestra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C        D</a:t>
            </a:r>
          </a:p>
          <a:p>
            <a:r>
              <a:rPr lang="es-SV" sz="1000" dirty="0"/>
              <a:t>qué nos podrá negar</a:t>
            </a:r>
          </a:p>
          <a:p>
            <a:endParaRPr lang="es-SV" sz="1000" dirty="0"/>
          </a:p>
          <a:p>
            <a:r>
              <a:rPr lang="es-SV" sz="1000" dirty="0"/>
              <a:t>Quién podrá acusar a aquellos que Dios mismo ha elegido</a:t>
            </a:r>
          </a:p>
          <a:p>
            <a:r>
              <a:rPr lang="es-SV" sz="1000" dirty="0"/>
              <a:t>si Él los justificó.</a:t>
            </a:r>
          </a:p>
          <a:p>
            <a:r>
              <a:rPr lang="es-SV" sz="1000" dirty="0"/>
              <a:t>Él, sentado a la diestra de Dios Padre, sólo Cristo</a:t>
            </a:r>
          </a:p>
          <a:p>
            <a:r>
              <a:rPr lang="es-SV" sz="1000" dirty="0"/>
              <a:t>es nuestro intercesor.</a:t>
            </a:r>
          </a:p>
          <a:p>
            <a:endParaRPr lang="es-SV" sz="1000" dirty="0"/>
          </a:p>
          <a:p>
            <a:r>
              <a:rPr lang="es-SV" sz="1000" dirty="0"/>
              <a:t>Por eso cierto estoy que ni la muerte, ni la vida</a:t>
            </a:r>
          </a:p>
          <a:p>
            <a:r>
              <a:rPr lang="es-SV" sz="1000" dirty="0"/>
              <a:t>ni ángel alguno, ni principado, ni lo presente, ni lo futuro</a:t>
            </a:r>
          </a:p>
          <a:p>
            <a:r>
              <a:rPr lang="es-SV" sz="1000" dirty="0"/>
              <a:t>podrá separarnos de su amor</a:t>
            </a:r>
          </a:p>
          <a:p>
            <a:r>
              <a:rPr lang="es-SV" sz="1000" dirty="0"/>
              <a:t>Ni el sufrimiento, ni la angustia, ni el hambre, ni el peligro,</a:t>
            </a:r>
          </a:p>
          <a:p>
            <a:r>
              <a:rPr lang="es-SV" sz="1000" dirty="0"/>
              <a:t>ni la espada, ni la muerte, ni la persecución</a:t>
            </a:r>
          </a:p>
          <a:p>
            <a:r>
              <a:rPr lang="es-SV" sz="1000" dirty="0"/>
              <a:t>podrán separarnos de su amor</a:t>
            </a:r>
          </a:p>
          <a:p>
            <a:r>
              <a:rPr lang="es-SV" sz="1000" dirty="0"/>
              <a:t>Nada, nada, podrá separarnos de Su amor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38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Alfareros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CORAZÓN DE BARRO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NADA ME SEPARARÁ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2976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50"/>
            <a:ext cx="407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C                      G/E            Am  A7</a:t>
            </a:r>
          </a:p>
          <a:p>
            <a:r>
              <a:rPr lang="es-ES" sz="1000" dirty="0">
                <a:cs typeface="Segoe UI" panose="020B0502040204020203" pitchFamily="34" charset="0"/>
              </a:rPr>
              <a:t>Espero el momento en que entre el Señor.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Dm           F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Gsus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G    </a:t>
            </a:r>
          </a:p>
          <a:p>
            <a:r>
              <a:rPr lang="es-ES" sz="1000" dirty="0">
                <a:cs typeface="Segoe UI" panose="020B0502040204020203" pitchFamily="34" charset="0"/>
              </a:rPr>
              <a:t>Estoy preparando todo mi corazón.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Am                     G                            F</a:t>
            </a:r>
          </a:p>
          <a:p>
            <a:r>
              <a:rPr lang="es-ES" sz="1000" dirty="0">
                <a:cs typeface="Segoe UI" panose="020B0502040204020203" pitchFamily="34" charset="0"/>
              </a:rPr>
              <a:t>Es el Cordero, es el que viene a transformar,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C/E             Dm   Dm/C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Gsus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G</a:t>
            </a:r>
          </a:p>
          <a:p>
            <a:r>
              <a:rPr lang="es-ES" sz="1000" dirty="0">
                <a:cs typeface="Segoe UI" panose="020B0502040204020203" pitchFamily="34" charset="0"/>
              </a:rPr>
              <a:t>Es el que viene a cambiar toda mi vida hoy.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C            G/E           Am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Ya viene el Señor, ya viene a sanar,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G                      Dm         F                  G 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Yo me dispongo a Él con toda humildad.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C             G                Am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Ya viene el Señor, ya viene a cambiar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G                  F       C/E              Dm  Dm/C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Gsus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G                C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Todo mi corazón, todo mi corazón…                    De todo mal. </a:t>
            </a:r>
            <a:r>
              <a:rPr lang="es-ES" sz="1000" dirty="0">
                <a:cs typeface="Segoe UI" panose="020B0502040204020203" pitchFamily="34" charset="0"/>
              </a:rPr>
              <a:t>(2 veces)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ÚLTIMO CORO: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C                       E      Am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Ya viene el Señor, ya viene a sanar,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C              F            Dm              G 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Yo me dispongo a Él con toda humildad.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C             G                Am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Ya viene el Señor, ya viene a cambiar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G                  F       C/E              Dm  Dm/C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Gsus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G                C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Todo mi corazón, todo mi corazón…                    De todo mal. 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INICIO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6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9"/>
            <a:ext cx="32976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Em             Am             C              B7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Oh buen Jesús, yo creo firmemente,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Em                Am         C                  B7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Que por mi bien, estás en el Altar,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Am                 D                   B7            Em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Que das tu cuerpo y sangre juntamente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C               D            Em        D   G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Al alma fiel en celestial manjar.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C            Am                Em B7 Em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Al alma fiel en celestial manjar.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Indigno soy, confieso avergonzado</a:t>
            </a:r>
          </a:p>
          <a:p>
            <a:r>
              <a:rPr lang="es-ES" sz="1000" dirty="0">
                <a:cs typeface="Segoe UI" panose="020B0502040204020203" pitchFamily="34" charset="0"/>
              </a:rPr>
              <a:t>De recibir la Santa Comunión.</a:t>
            </a:r>
          </a:p>
          <a:p>
            <a:r>
              <a:rPr lang="es-ES" sz="1000" dirty="0">
                <a:cs typeface="Segoe UI" panose="020B0502040204020203" pitchFamily="34" charset="0"/>
              </a:rPr>
              <a:t>Jesús que ves mi nada y mi pecado,</a:t>
            </a:r>
          </a:p>
          <a:p>
            <a:r>
              <a:rPr lang="es-ES" sz="1000" dirty="0">
                <a:cs typeface="Segoe UI" panose="020B0502040204020203" pitchFamily="34" charset="0"/>
              </a:rPr>
              <a:t>/Prepara Tú mi pobre corazón/.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Pequé Señor, ingrato te he ofendido,</a:t>
            </a:r>
          </a:p>
          <a:p>
            <a:r>
              <a:rPr lang="es-ES" sz="1000" dirty="0">
                <a:cs typeface="Segoe UI" panose="020B0502040204020203" pitchFamily="34" charset="0"/>
              </a:rPr>
              <a:t>Infiel te fui confieso mi maldad.</a:t>
            </a:r>
          </a:p>
          <a:p>
            <a:r>
              <a:rPr lang="es-ES" sz="1000" dirty="0">
                <a:cs typeface="Segoe UI" panose="020B0502040204020203" pitchFamily="34" charset="0"/>
              </a:rPr>
              <a:t>Me pesa ya, perdón Señor te pido,</a:t>
            </a:r>
          </a:p>
          <a:p>
            <a:r>
              <a:rPr lang="es-ES" sz="1000" dirty="0">
                <a:cs typeface="Segoe UI" panose="020B0502040204020203" pitchFamily="34" charset="0"/>
              </a:rPr>
              <a:t>/Eres mi Dios apelo a tu bondad/.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Espero en Ti, piadoso Jesús mío,</a:t>
            </a:r>
          </a:p>
          <a:p>
            <a:r>
              <a:rPr lang="es-ES" sz="1000" dirty="0">
                <a:cs typeface="Segoe UI" panose="020B0502040204020203" pitchFamily="34" charset="0"/>
              </a:rPr>
              <a:t>Oigo tu voz, que dice ven a mí,</a:t>
            </a:r>
          </a:p>
          <a:p>
            <a:r>
              <a:rPr lang="es-ES" sz="1000" dirty="0">
                <a:cs typeface="Segoe UI" panose="020B0502040204020203" pitchFamily="34" charset="0"/>
              </a:rPr>
              <a:t>Porque eres fiel, por eso en Ti confío,</a:t>
            </a:r>
          </a:p>
          <a:p>
            <a:r>
              <a:rPr lang="es-ES" sz="1000" dirty="0">
                <a:cs typeface="Segoe UI" panose="020B0502040204020203" pitchFamily="34" charset="0"/>
              </a:rPr>
              <a:t>/Todo Señor espero yo de Ti/.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Oh buen pastor, amable y fino amante,</a:t>
            </a:r>
          </a:p>
          <a:p>
            <a:r>
              <a:rPr lang="es-ES" sz="1000" dirty="0">
                <a:cs typeface="Segoe UI" panose="020B0502040204020203" pitchFamily="34" charset="0"/>
              </a:rPr>
              <a:t>Mi corazón se abraza en santo ardor.</a:t>
            </a:r>
          </a:p>
          <a:p>
            <a:r>
              <a:rPr lang="es-ES" sz="1000" dirty="0">
                <a:cs typeface="Segoe UI" panose="020B0502040204020203" pitchFamily="34" charset="0"/>
              </a:rPr>
              <a:t>Si te olvidé, hoy juro que constante,</a:t>
            </a:r>
          </a:p>
          <a:p>
            <a:r>
              <a:rPr lang="es-ES" sz="1000" dirty="0">
                <a:cs typeface="Segoe UI" panose="020B0502040204020203" pitchFamily="34" charset="0"/>
              </a:rPr>
              <a:t>/He de vivir tan sólo de tu amor/.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Dulce maná y celestial comida,</a:t>
            </a:r>
          </a:p>
          <a:p>
            <a:r>
              <a:rPr lang="es-ES" sz="1000" dirty="0">
                <a:cs typeface="Segoe UI" panose="020B0502040204020203" pitchFamily="34" charset="0"/>
              </a:rPr>
              <a:t>Gozo y salud de quien te come bien.</a:t>
            </a:r>
          </a:p>
          <a:p>
            <a:r>
              <a:rPr lang="es-ES" sz="1000" dirty="0">
                <a:cs typeface="Segoe UI" panose="020B0502040204020203" pitchFamily="34" charset="0"/>
              </a:rPr>
              <a:t>Ven sin tardar, mi Dios, mi luz, mi vida,</a:t>
            </a:r>
          </a:p>
          <a:p>
            <a:r>
              <a:rPr lang="es-ES" sz="1000" dirty="0">
                <a:cs typeface="Segoe UI" panose="020B0502040204020203" pitchFamily="34" charset="0"/>
              </a:rPr>
              <a:t>/Desciende a mí, hasta mi pecho ven/.</a:t>
            </a: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YA VIENE EL SEÑOR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24" name="Imagen 23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6" name="Redondear rectángulo de esquina diagonal 2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35" name="Paralelogramo 34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León de Jesús</a:t>
            </a:r>
          </a:p>
        </p:txBody>
      </p:sp>
      <p:sp>
        <p:nvSpPr>
          <p:cNvPr id="36" name="Paralelogramo 35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OH BUEN JESÚS</a:t>
            </a:r>
          </a:p>
        </p:txBody>
      </p:sp>
      <p:sp>
        <p:nvSpPr>
          <p:cNvPr id="37" name="Conector 36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8" name="Imagen 37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249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43685" y="423182"/>
            <a:ext cx="583841" cy="309092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621417" y="448171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50"/>
            <a:ext cx="43513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Em                  E7              Am       D                         B                 G</a:t>
            </a:r>
          </a:p>
          <a:p>
            <a:r>
              <a:rPr lang="es-SV" sz="1000" dirty="0"/>
              <a:t>Escucha Oh! Señor mi oración, atiende ¡Oh! Mi Dios mi clamor,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C                              Am              B                                       Em</a:t>
            </a:r>
          </a:p>
          <a:p>
            <a:r>
              <a:rPr lang="es-SV" sz="1000" dirty="0"/>
              <a:t>Estoy sin fuerzas para continuar y no puedo expresar mi necesidad.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Em                    E7              Am      D                  B                       G</a:t>
            </a:r>
          </a:p>
          <a:p>
            <a:r>
              <a:rPr lang="es-SV" sz="1000" dirty="0"/>
              <a:t>Cuántas veces me hablaste mi Señor y nunca quise yo corresponder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C                              Am</a:t>
            </a:r>
          </a:p>
          <a:p>
            <a:r>
              <a:rPr lang="es-SV" sz="1000" dirty="0"/>
              <a:t>Porque pensaba que todo iba bien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B                                                             E   A B</a:t>
            </a:r>
          </a:p>
          <a:p>
            <a:r>
              <a:rPr lang="es-SV" sz="1000" dirty="0"/>
              <a:t>Mas ahora estoy aquí, desgastado y sin valor.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E                                             F#m</a:t>
            </a:r>
          </a:p>
          <a:p>
            <a:r>
              <a:rPr lang="es-SV" sz="1000" b="1" dirty="0"/>
              <a:t>Mírame Señor, ten compasión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                                          A          E  B </a:t>
            </a:r>
          </a:p>
          <a:p>
            <a:r>
              <a:rPr lang="es-SV" sz="1000" b="1" dirty="0"/>
              <a:t>Mírame Señor, yo nada soy sin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C#m                                        F#m</a:t>
            </a:r>
          </a:p>
          <a:p>
            <a:r>
              <a:rPr lang="es-SV" sz="1000" b="1" dirty="0"/>
              <a:t>Mírame Señor, ten compasión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                                           A          E</a:t>
            </a:r>
          </a:p>
          <a:p>
            <a:r>
              <a:rPr lang="es-SV" sz="1000" b="1" dirty="0"/>
              <a:t>Mírame Señor, yo nada soy sin Ti.</a:t>
            </a:r>
          </a:p>
          <a:p>
            <a:endParaRPr lang="es-SV" sz="1000" b="1" dirty="0"/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He caminado sin saber a dónde voy, adormecido y seducido te fallé,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Perdón Señor una vez más, levántame con fuerza, dirige mi caminar.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En mi dolor Virgen María me refugio en Ti, intercede ante tu Hijo por favor,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Tu fiel compañía suplico para mí, y de la mano llévame hasta mi Señor.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3"/>
            <a:ext cx="410425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G#                   D#          C#                                D#</a:t>
            </a:r>
          </a:p>
          <a:p>
            <a:r>
              <a:rPr lang="es-SV" sz="1000" dirty="0"/>
              <a:t>Con los ojos cerrados,     hincada ante tu altar.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G#                       D#        C#                        D#</a:t>
            </a:r>
          </a:p>
          <a:p>
            <a:r>
              <a:rPr lang="es-SV" sz="1000" dirty="0"/>
              <a:t>Puedo ver mi pasado,       mi torcido andar.</a:t>
            </a:r>
          </a:p>
          <a:p>
            <a:endParaRPr lang="es-SV" sz="1000" dirty="0"/>
          </a:p>
          <a:p>
            <a:r>
              <a:rPr lang="es-SV" sz="1000" dirty="0"/>
              <a:t>Cuántas veces me hablaste, no te quise escuchar.</a:t>
            </a:r>
          </a:p>
          <a:p>
            <a:r>
              <a:rPr lang="es-SV" sz="1000" dirty="0"/>
              <a:t>Cansada y sin fuerzas, yo te vine a buscar.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G#                      Fm        D#</a:t>
            </a:r>
          </a:p>
          <a:p>
            <a:r>
              <a:rPr lang="es-SV" sz="1000" b="1" dirty="0"/>
              <a:t>Hay algo en mí, dentro, dentro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C#             D#               G#   C#/G#</a:t>
            </a:r>
          </a:p>
          <a:p>
            <a:r>
              <a:rPr lang="es-SV" sz="1000" b="1" dirty="0"/>
              <a:t>Que le falta tu amor, que tiene sed de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G#                       Fm       D#</a:t>
            </a:r>
          </a:p>
          <a:p>
            <a:r>
              <a:rPr lang="es-SV" sz="1000" b="1" dirty="0"/>
              <a:t>Hay algo en mí, dentro, dentro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C#    D#                    G#   C#/G#</a:t>
            </a:r>
          </a:p>
          <a:p>
            <a:r>
              <a:rPr lang="es-SV" sz="1000" b="1" dirty="0"/>
              <a:t>Que le falta tu luz para poder seguir.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G#                         Fm       D#</a:t>
            </a:r>
          </a:p>
          <a:p>
            <a:r>
              <a:rPr lang="es-SV" sz="1000" b="1" dirty="0"/>
              <a:t>Hay algo en mí, dentro, dentro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C#    D#                G#</a:t>
            </a:r>
          </a:p>
          <a:p>
            <a:r>
              <a:rPr lang="es-SV" sz="1000" b="1" dirty="0"/>
              <a:t>Que tiene que morir para poder vivir.</a:t>
            </a:r>
          </a:p>
          <a:p>
            <a:endParaRPr lang="es-SV" sz="1000" b="1" dirty="0"/>
          </a:p>
          <a:p>
            <a:r>
              <a:rPr lang="es-SV" sz="1000" dirty="0"/>
              <a:t>Con los ojos cerrados, hincada ante tu altar.</a:t>
            </a:r>
          </a:p>
          <a:p>
            <a:r>
              <a:rPr lang="es-SV" sz="1000" dirty="0"/>
              <a:t>Tú me abres los brazos, y me llenas de paz.</a:t>
            </a:r>
          </a:p>
          <a:p>
            <a:endParaRPr lang="es-SV" sz="1000" dirty="0"/>
          </a:p>
          <a:p>
            <a:r>
              <a:rPr lang="es-SV" sz="1000" b="1" dirty="0"/>
              <a:t>Hay algo en mí…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ESCUCHA MI ORACIÓN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Gela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ALGO EN MÍ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58537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3543685" y="423182"/>
            <a:ext cx="583841" cy="309092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3621417" y="448171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+3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48"/>
            <a:ext cx="435131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      G/B            Am</a:t>
            </a:r>
          </a:p>
          <a:p>
            <a:r>
              <a:rPr lang="es-SV" sz="1000" dirty="0"/>
              <a:t>Si la buscas la puedes encontrar,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F/Dm                                  G</a:t>
            </a:r>
          </a:p>
          <a:p>
            <a:r>
              <a:rPr lang="es-SV" sz="1000" dirty="0"/>
              <a:t>En ese lugar donde nadie más la puede hallar.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G/B                  Am</a:t>
            </a:r>
          </a:p>
          <a:p>
            <a:r>
              <a:rPr lang="es-SV" sz="1000" dirty="0"/>
              <a:t>Es que ella siempre a esperado en ti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F/Dm                      G     </a:t>
            </a:r>
          </a:p>
          <a:p>
            <a:r>
              <a:rPr lang="es-SV" sz="1000" dirty="0"/>
              <a:t>Y ha estado cerca, muy dentro de tu vivir.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Em     F                      C</a:t>
            </a:r>
          </a:p>
          <a:p>
            <a:r>
              <a:rPr lang="es-SV" sz="1000" dirty="0"/>
              <a:t>Y si ayer caíste, y también lloraste,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F                      G</a:t>
            </a:r>
          </a:p>
          <a:p>
            <a:r>
              <a:rPr lang="es-SV" sz="1000" dirty="0"/>
              <a:t>Cuando la buscaste donde ya no duerme el sol.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Em       F                                 C</a:t>
            </a:r>
          </a:p>
          <a:p>
            <a:r>
              <a:rPr lang="es-SV" sz="1000" dirty="0"/>
              <a:t>Si anduviste lejos, con miedo en este tiempo,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             F                        G                  F</a:t>
            </a:r>
          </a:p>
          <a:p>
            <a:r>
              <a:rPr lang="es-SV" sz="1000" dirty="0"/>
              <a:t>Porque en nadie has visto, en su mirada amor.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C                 G          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#      Am</a:t>
            </a:r>
          </a:p>
          <a:p>
            <a:r>
              <a:rPr lang="es-SV" sz="1000" b="1" dirty="0"/>
              <a:t>Paz, en la calma en la tormenta,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F                       C                     Bb                                                    G</a:t>
            </a:r>
          </a:p>
          <a:p>
            <a:r>
              <a:rPr lang="es-SV" sz="1000" b="1" dirty="0"/>
              <a:t>El perdón que nos libera, es la entrega del que un bien en mí espera.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C                       G          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#       Am</a:t>
            </a:r>
          </a:p>
          <a:p>
            <a:r>
              <a:rPr lang="es-SV" sz="1000" b="1" dirty="0"/>
              <a:t>Paz, es la oración que llega al cielo,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F                      C                 Bb                                      G</a:t>
            </a:r>
          </a:p>
          <a:p>
            <a:r>
              <a:rPr lang="es-SV" sz="1000" b="1" dirty="0"/>
              <a:t>Es actuar en lo correcto, es la lágrima del arrepentimiento. </a:t>
            </a:r>
            <a:r>
              <a:rPr lang="es-SV" sz="1000" dirty="0"/>
              <a:t>(2 veces)</a:t>
            </a:r>
            <a:endParaRPr lang="es-SV" sz="1000" b="1" dirty="0"/>
          </a:p>
          <a:p>
            <a:endParaRPr lang="es-SV" sz="1000" b="1" dirty="0"/>
          </a:p>
          <a:p>
            <a:r>
              <a:rPr lang="es-SV" sz="1000" dirty="0"/>
              <a:t>Si la buscas la puedes encontrar,</a:t>
            </a:r>
          </a:p>
          <a:p>
            <a:r>
              <a:rPr lang="es-SV" sz="1000" dirty="0"/>
              <a:t>En ese lugar donde nadie más la puede hallar.</a:t>
            </a:r>
          </a:p>
          <a:p>
            <a:r>
              <a:rPr lang="es-SV" sz="1000" dirty="0"/>
              <a:t>Es que ella siempre ha esperado en ti,</a:t>
            </a:r>
          </a:p>
          <a:p>
            <a:r>
              <a:rPr lang="es-SV" sz="1000" dirty="0"/>
              <a:t>Y ha estado cerca, muy dentro de tu vivir.</a:t>
            </a:r>
          </a:p>
          <a:p>
            <a:r>
              <a:rPr lang="es-SV" sz="1000" dirty="0"/>
              <a:t>No está en el ave, ni en el afán,</a:t>
            </a:r>
          </a:p>
          <a:p>
            <a:r>
              <a:rPr lang="es-SV" sz="1000" dirty="0"/>
              <a:t>No está en el paisaje o en la luna que se va.</a:t>
            </a:r>
          </a:p>
          <a:p>
            <a:r>
              <a:rPr lang="es-SV" sz="1000" dirty="0"/>
              <a:t>No está en la riqueza, ni en la soledad,</a:t>
            </a:r>
          </a:p>
          <a:p>
            <a:r>
              <a:rPr lang="es-SV" sz="1000" dirty="0"/>
              <a:t>Está en los detalles que con amor se dan.</a:t>
            </a:r>
          </a:p>
          <a:p>
            <a:endParaRPr lang="es-SV" sz="1000" dirty="0"/>
          </a:p>
          <a:p>
            <a:r>
              <a:rPr lang="es-SV" sz="1000" b="1" dirty="0"/>
              <a:t>Paz, en la calma en la tormenta…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C                            Am            Dm       F</a:t>
            </a:r>
          </a:p>
          <a:p>
            <a:r>
              <a:rPr lang="es-SV" sz="1000" dirty="0"/>
              <a:t>Soy pecador y me he alejado de Ti Señor,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G</a:t>
            </a:r>
          </a:p>
          <a:p>
            <a:r>
              <a:rPr lang="es-SV" sz="1000" dirty="0"/>
              <a:t>Y hoy me arrepiento.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C               Am             Dm         F</a:t>
            </a:r>
          </a:p>
          <a:p>
            <a:r>
              <a:rPr lang="es-SV" sz="1000" dirty="0"/>
              <a:t>Pudiendo yo dártelo todo, nada te doy,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G          B/F#</a:t>
            </a:r>
          </a:p>
          <a:p>
            <a:r>
              <a:rPr lang="es-SV" sz="1000" dirty="0"/>
              <a:t>Y hoy me arrepiento.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F                 G                    Em</a:t>
            </a:r>
          </a:p>
          <a:p>
            <a:r>
              <a:rPr lang="es-SV" sz="1000" b="1" dirty="0"/>
              <a:t>Señor, hoy mi vida es para Ti,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Am                      F                Dm           E      Am            G</a:t>
            </a:r>
          </a:p>
          <a:p>
            <a:r>
              <a:rPr lang="es-SV" sz="1000" b="1" dirty="0"/>
              <a:t>Yo sin Ti no soy feliz, no podría resistir, vivir sin Ti.</a:t>
            </a:r>
          </a:p>
          <a:p>
            <a:r>
              <a:rPr lang="es-SV" sz="1000" b="1" dirty="0"/>
              <a:t>      F                    G                 Em              Am     G     F</a:t>
            </a:r>
          </a:p>
          <a:p>
            <a:r>
              <a:rPr lang="es-SV" sz="1000" b="1" dirty="0"/>
              <a:t>Señor, hoy mi vida es para Ti, yo a tu lado soy feliz,</a:t>
            </a:r>
          </a:p>
          <a:p>
            <a:r>
              <a:rPr lang="es-SV" sz="1000" b="1" dirty="0"/>
              <a:t>          Dm            E      Am             G F  Am</a:t>
            </a:r>
          </a:p>
          <a:p>
            <a:r>
              <a:rPr lang="es-SV" sz="1000" b="1" dirty="0"/>
              <a:t>No podría resistir, vivir sin Ti.</a:t>
            </a:r>
          </a:p>
          <a:p>
            <a:endParaRPr lang="es-SV" sz="1000" dirty="0"/>
          </a:p>
          <a:p>
            <a:r>
              <a:rPr lang="es-SV" sz="1000" b="1" dirty="0"/>
              <a:t>      C                                 Am</a:t>
            </a:r>
          </a:p>
          <a:p>
            <a:r>
              <a:rPr lang="es-SV" sz="1000" b="1" dirty="0"/>
              <a:t>Señor, mi vida es para Ti,</a:t>
            </a:r>
          </a:p>
          <a:p>
            <a:r>
              <a:rPr lang="es-SV" sz="1000" b="1" dirty="0"/>
              <a:t>                           Dm</a:t>
            </a:r>
          </a:p>
          <a:p>
            <a:r>
              <a:rPr lang="es-SV" sz="1000" b="1" dirty="0"/>
              <a:t>Sin Ti no soy feliz.</a:t>
            </a:r>
          </a:p>
          <a:p>
            <a:r>
              <a:rPr lang="es-SV" sz="1000" b="1" dirty="0"/>
              <a:t>                                      G                                                     C</a:t>
            </a:r>
          </a:p>
          <a:p>
            <a:r>
              <a:rPr lang="es-SV" sz="1000" dirty="0"/>
              <a:t>Mis pecados has perdonado, con tus llagas me has sanado.</a:t>
            </a:r>
          </a:p>
          <a:p>
            <a:r>
              <a:rPr lang="es-SV" sz="1000" dirty="0"/>
              <a:t>Hoy me gozo y canto con el Espíritu Santo.</a:t>
            </a:r>
          </a:p>
          <a:p>
            <a:r>
              <a:rPr lang="es-SV" sz="1000" dirty="0"/>
              <a:t>Y a tu lado va pasando y ahí te está perdonando.</a:t>
            </a:r>
          </a:p>
          <a:p>
            <a:r>
              <a:rPr lang="es-SV" sz="1000" dirty="0"/>
              <a:t>Señor mi vida es para Ti.</a:t>
            </a:r>
          </a:p>
          <a:p>
            <a:r>
              <a:rPr lang="es-SV" sz="1000" dirty="0"/>
              <a:t>Sin </a:t>
            </a:r>
          </a:p>
          <a:p>
            <a:endParaRPr lang="es-SV" sz="1000" dirty="0"/>
          </a:p>
          <a:p>
            <a:r>
              <a:rPr lang="es-SV" sz="1000" dirty="0"/>
              <a:t>Un corazón humillado Tú jamás lo has despreciado.</a:t>
            </a:r>
          </a:p>
          <a:p>
            <a:endParaRPr lang="es-SV" sz="1000" dirty="0"/>
          </a:p>
          <a:p>
            <a:r>
              <a:rPr lang="es-SV" sz="1000" dirty="0"/>
              <a:t>Hoy </a:t>
            </a:r>
            <a:r>
              <a:rPr lang="es-SV" sz="1000" dirty="0" err="1"/>
              <a:t>gozate</a:t>
            </a:r>
            <a:r>
              <a:rPr lang="es-SV" sz="1000" dirty="0"/>
              <a:t> en el Señor y entrégale tu corazón.</a:t>
            </a:r>
          </a:p>
          <a:p>
            <a:endParaRPr lang="es-SV" sz="1000" dirty="0"/>
          </a:p>
          <a:p>
            <a:r>
              <a:rPr lang="es-SV" sz="1000" dirty="0"/>
              <a:t>Porque el tiempo de los milagros aún no se ha terminado.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PAZ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SOY PECADOR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600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50"/>
            <a:ext cx="435131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F                                                          Dm</a:t>
            </a:r>
          </a:p>
          <a:p>
            <a:r>
              <a:rPr lang="es-SV" sz="1000" dirty="0"/>
              <a:t>Siento tu presencia, siento que caminas junto a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Bb                                           Gm                     C</a:t>
            </a:r>
          </a:p>
          <a:p>
            <a:r>
              <a:rPr lang="es-SV" sz="1000" dirty="0"/>
              <a:t>Quiero sentirte Oh Señor, mi espíritu vibra con tu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F                                           Dm</a:t>
            </a:r>
          </a:p>
          <a:p>
            <a:r>
              <a:rPr lang="es-SV" sz="1000" dirty="0"/>
              <a:t>Abrázame Señor, quiero sentir tu gran poder,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Bb                                        Gm                 C</a:t>
            </a:r>
          </a:p>
          <a:p>
            <a:r>
              <a:rPr lang="es-SV" sz="1000" dirty="0"/>
              <a:t>Yo quiero escuchar tu dulce voz, para aliviar mi gran dolor.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F             Gm          F</a:t>
            </a:r>
          </a:p>
          <a:p>
            <a:r>
              <a:rPr lang="es-SV" sz="1000" b="1" dirty="0"/>
              <a:t>Ven seca mis lágrimas Oh! Señor,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Dm</a:t>
            </a:r>
          </a:p>
          <a:p>
            <a:r>
              <a:rPr lang="es-SV" sz="1000" b="1" dirty="0"/>
              <a:t>Sana las heridas de mi corazón.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            Gm Am Bb Dm           C</a:t>
            </a:r>
          </a:p>
          <a:p>
            <a:r>
              <a:rPr lang="es-SV" sz="1000" b="1" dirty="0"/>
              <a:t>Tómame en tus </a:t>
            </a:r>
            <a:r>
              <a:rPr lang="es-SV" sz="1000" b="1" dirty="0" err="1"/>
              <a:t>braaaaazos</a:t>
            </a:r>
            <a:r>
              <a:rPr lang="es-SV" sz="1000" b="1" dirty="0"/>
              <a:t>,   ¡Oh! Jesús Sacramentado. </a:t>
            </a:r>
            <a:r>
              <a:rPr lang="es-SV" sz="1000" dirty="0"/>
              <a:t>(2 veces)</a:t>
            </a:r>
          </a:p>
          <a:p>
            <a:endParaRPr lang="es-SV" sz="1000" b="1" dirty="0"/>
          </a:p>
          <a:p>
            <a:r>
              <a:rPr lang="es-SV" sz="1000" dirty="0"/>
              <a:t>Abrázame, Señor. Quiero sentir tu gran poder,</a:t>
            </a:r>
          </a:p>
          <a:p>
            <a:r>
              <a:rPr lang="es-SV" sz="1000" dirty="0"/>
              <a:t>Yo escuchar tu dulce voz, para aliviar mi gran dolor.</a:t>
            </a:r>
          </a:p>
          <a:p>
            <a:endParaRPr lang="es-SV" sz="1000" dirty="0"/>
          </a:p>
          <a:p>
            <a:r>
              <a:rPr lang="es-SV" sz="1000" b="1" dirty="0"/>
              <a:t>Ven seca mis lágrimas Oh! Señor, </a:t>
            </a:r>
          </a:p>
          <a:p>
            <a:r>
              <a:rPr lang="es-SV" sz="1000" b="1" dirty="0"/>
              <a:t>Sana las heridas de mi corazón.</a:t>
            </a:r>
          </a:p>
          <a:p>
            <a:r>
              <a:rPr lang="es-SV" sz="1000" b="1" dirty="0"/>
              <a:t>Tómame en tus </a:t>
            </a:r>
            <a:r>
              <a:rPr lang="es-SV" sz="1000" b="1" dirty="0" err="1"/>
              <a:t>braaaaazos</a:t>
            </a:r>
            <a:r>
              <a:rPr lang="es-SV" sz="1000" b="1" dirty="0"/>
              <a:t>, ¡Oh! Jesús Sacramentado</a:t>
            </a:r>
          </a:p>
          <a:p>
            <a:r>
              <a:rPr lang="es-SV" sz="1000" b="1" dirty="0"/>
              <a:t>Ven seca mis lágrimas Oh! Señor, </a:t>
            </a:r>
          </a:p>
          <a:p>
            <a:r>
              <a:rPr lang="es-SV" sz="1000" b="1" dirty="0"/>
              <a:t>Sana las heridas de mi corazón.</a:t>
            </a:r>
          </a:p>
          <a:p>
            <a:r>
              <a:rPr lang="es-SV" sz="1000" b="1" dirty="0"/>
              <a:t>Tómame en tus </a:t>
            </a:r>
            <a:r>
              <a:rPr lang="es-SV" sz="1000" b="1" dirty="0" err="1"/>
              <a:t>braaaaazos</a:t>
            </a:r>
            <a:r>
              <a:rPr lang="es-SV" sz="1000" b="1" dirty="0"/>
              <a:t>, Abrázame, abrázame, abrázame.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5"/>
            <a:ext cx="41042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 D                  Em  D                 C       Am                   D</a:t>
            </a:r>
          </a:p>
          <a:p>
            <a:r>
              <a:rPr lang="es-SV" sz="1000" dirty="0"/>
              <a:t>Amado no sabes cuánto me alegra que estés aquí.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D              Em   D             C                      Am        D</a:t>
            </a:r>
          </a:p>
          <a:p>
            <a:r>
              <a:rPr lang="es-SV" sz="1000" dirty="0"/>
              <a:t>Deseaba sentirte poder tenerte y estar cerca de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C                     D     Am           C                       D</a:t>
            </a:r>
          </a:p>
          <a:p>
            <a:r>
              <a:rPr lang="es-SV" sz="1000" dirty="0"/>
              <a:t>Conozco de dónde has venido, y el recorrido de tu camino.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C                     D             Am                        C           D</a:t>
            </a:r>
          </a:p>
          <a:p>
            <a:r>
              <a:rPr lang="es-SV" sz="1000" dirty="0"/>
              <a:t>Tus sufrimientos y tus lágrimas, han conmovido mi corazón.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G               D         Em</a:t>
            </a:r>
          </a:p>
          <a:p>
            <a:r>
              <a:rPr lang="es-SV" sz="1000" b="1" dirty="0"/>
              <a:t>A donde vayas me iré contigo,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C                           D</a:t>
            </a:r>
          </a:p>
          <a:p>
            <a:r>
              <a:rPr lang="es-SV" sz="1000" b="1" dirty="0"/>
              <a:t>Cuando te levantes allí estaré.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Bm</a:t>
            </a:r>
          </a:p>
          <a:p>
            <a:r>
              <a:rPr lang="es-SV" sz="1000" b="1" dirty="0"/>
              <a:t>Y cuando me busques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Em                               C   D</a:t>
            </a:r>
          </a:p>
          <a:p>
            <a:r>
              <a:rPr lang="es-SV" sz="1000" b="1" dirty="0"/>
              <a:t>Tú me encontrarás, no te abandonaré…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G</a:t>
            </a:r>
          </a:p>
          <a:p>
            <a:r>
              <a:rPr lang="es-SV" sz="1000" b="1" dirty="0"/>
              <a:t>Puedes contar conmigo.</a:t>
            </a:r>
          </a:p>
          <a:p>
            <a:endParaRPr lang="es-SV" sz="1000" b="1" dirty="0"/>
          </a:p>
          <a:p>
            <a:r>
              <a:rPr lang="es-SV" sz="1000" dirty="0"/>
              <a:t>Conozco de dónde has venido, y el recorrido de tu camino,</a:t>
            </a:r>
          </a:p>
          <a:p>
            <a:r>
              <a:rPr lang="es-SV" sz="1000" dirty="0"/>
              <a:t>Tus sufrimientos y tus lágrimas, han conmovido mi corazón.</a:t>
            </a:r>
          </a:p>
          <a:p>
            <a:endParaRPr lang="es-SV" sz="1000" dirty="0"/>
          </a:p>
          <a:p>
            <a:r>
              <a:rPr lang="es-SV" sz="1000" b="1" dirty="0"/>
              <a:t>Y a donde vayas, me iré contigo…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         G</a:t>
            </a:r>
          </a:p>
          <a:p>
            <a:r>
              <a:rPr lang="es-SV" sz="1000" dirty="0"/>
              <a:t>Si conocieras tu valor,</a:t>
            </a:r>
          </a:p>
          <a:p>
            <a:r>
              <a:rPr lang="es-SV" sz="1000" dirty="0">
                <a:solidFill>
                  <a:srgbClr val="0070C0"/>
                </a:solidFill>
              </a:rPr>
              <a:t>F                                       G</a:t>
            </a:r>
          </a:p>
          <a:p>
            <a:r>
              <a:rPr lang="es-SV" sz="1000" dirty="0"/>
              <a:t>Lo que significas para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                        G  </a:t>
            </a:r>
          </a:p>
          <a:p>
            <a:r>
              <a:rPr lang="es-SV" sz="1000" dirty="0"/>
              <a:t>El amor tan grande que te tengo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C                                     G                         D</a:t>
            </a:r>
          </a:p>
          <a:p>
            <a:r>
              <a:rPr lang="es-SV" sz="1000" dirty="0"/>
              <a:t>Seguramente dejarías de buscarme fuera de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C           D                 G</a:t>
            </a:r>
          </a:p>
          <a:p>
            <a:r>
              <a:rPr lang="es-SV" sz="1000" dirty="0"/>
              <a:t>Abre tus alas y vuela hacia Mí.</a:t>
            </a:r>
          </a:p>
          <a:p>
            <a:endParaRPr lang="es-SV" sz="1000" dirty="0"/>
          </a:p>
          <a:p>
            <a:endParaRPr lang="es-SV" sz="1000" dirty="0"/>
          </a:p>
          <a:p>
            <a:r>
              <a:rPr lang="es-SV" sz="1000" b="1" dirty="0"/>
              <a:t>A donde vayas….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ABRÁZAME SEÑOR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Noel Díaz /Jon Carlo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ESTARÉ CONTIGO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215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     D</a:t>
            </a:r>
          </a:p>
          <a:p>
            <a:r>
              <a:rPr lang="es-SV" sz="1000" dirty="0"/>
              <a:t>Hola, hace tiempo que no te veo.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Em                         Bm</a:t>
            </a:r>
          </a:p>
          <a:p>
            <a:r>
              <a:rPr lang="es-SV" sz="1000" dirty="0"/>
              <a:t>Yo hace poco pensaba en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 G                                A                                  C                D</a:t>
            </a:r>
          </a:p>
          <a:p>
            <a:r>
              <a:rPr lang="es-SV" sz="1000" dirty="0"/>
              <a:t>Eres, el mismo de ayer o quizá más bonito que de la última vez que te vi.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D                Em                         Bm</a:t>
            </a:r>
          </a:p>
          <a:p>
            <a:r>
              <a:rPr lang="es-SV" sz="1000" dirty="0"/>
              <a:t>Dime cómo pasa tu vida sin mí, yo hace poco pensaba en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G                              A                                     C                D</a:t>
            </a:r>
          </a:p>
          <a:p>
            <a:r>
              <a:rPr lang="es-SV" sz="1000" dirty="0"/>
              <a:t>Eres el mismo de ayer o quizá más bonito que de la última vez que te vi.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C          D                 G        F G</a:t>
            </a:r>
          </a:p>
          <a:p>
            <a:r>
              <a:rPr lang="es-SV" sz="1000" b="1" dirty="0"/>
              <a:t>Es tan difícil llamarte mi amigo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C           D              G</a:t>
            </a:r>
          </a:p>
          <a:p>
            <a:r>
              <a:rPr lang="es-SV" sz="1000" b="1" dirty="0"/>
              <a:t>Es tan difícil llamarte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        D              G        Em</a:t>
            </a:r>
          </a:p>
          <a:p>
            <a:r>
              <a:rPr lang="es-SV" sz="1000" b="1" dirty="0"/>
              <a:t>Es tan difícil decirte Te quiero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                 D            G</a:t>
            </a:r>
          </a:p>
          <a:p>
            <a:r>
              <a:rPr lang="es-SV" sz="1000" b="1" dirty="0"/>
              <a:t>Si lo que hago es hacerte sufrir.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Néil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Vélez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HOLA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397579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Dm                                         F                         Gm          </a:t>
            </a:r>
          </a:p>
          <a:p>
            <a:r>
              <a:rPr lang="es-SV" sz="1000" dirty="0"/>
              <a:t>Sientes que no puedes seguir, que han dañado tu vida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Bb                                       Gm                          C</a:t>
            </a:r>
          </a:p>
          <a:p>
            <a:r>
              <a:rPr lang="es-SV" sz="1000" dirty="0"/>
              <a:t>que eras vela encendida y alguien sin importarle sopló.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                        F                      Gm </a:t>
            </a:r>
          </a:p>
          <a:p>
            <a:r>
              <a:rPr lang="es-SV" sz="1000" dirty="0"/>
              <a:t>Sientes que no puedes seguir, que han pasado los años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Bb                                        Gm                            C</a:t>
            </a:r>
          </a:p>
          <a:p>
            <a:r>
              <a:rPr lang="es-SV" sz="1000" dirty="0"/>
              <a:t>que fue tanto el engaño, piensas que no podrás olvidarlo.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Bb                                     F</a:t>
            </a:r>
          </a:p>
          <a:p>
            <a:r>
              <a:rPr lang="es-SV" sz="1000" b="1" dirty="0"/>
              <a:t>Te equivocas, porque hay alguien que mira tus penas.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Bb                            F                          Gm                              C</a:t>
            </a:r>
          </a:p>
          <a:p>
            <a:r>
              <a:rPr lang="es-SV" sz="1000" b="1" dirty="0"/>
              <a:t>Y de ellas hace cosas buenas, y nuevamente encenderá tu vela.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Dm                      Bb                                 F</a:t>
            </a:r>
          </a:p>
          <a:p>
            <a:r>
              <a:rPr lang="es-SV" sz="1000" b="1" dirty="0"/>
              <a:t>Te equivocas, porque aunque te hayan dañado,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Bb                                Dm                   Bb   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Él hoy te sana con sus dulces manos y para siempre estará a tu lado.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Bb                                Gm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i="1" dirty="0"/>
              <a:t>Quiero que sepas que Él, siempre pelea por ti.</a:t>
            </a:r>
            <a:br>
              <a:rPr lang="es-SV" sz="1000" i="1" dirty="0"/>
            </a:br>
            <a:r>
              <a:rPr lang="es-SV" sz="1000" b="1" dirty="0">
                <a:solidFill>
                  <a:srgbClr val="0070C0"/>
                </a:solidFill>
              </a:rPr>
              <a:t>Bb                                Gm                                     C</a:t>
            </a:r>
          </a:p>
          <a:p>
            <a:r>
              <a:rPr lang="es-SV" sz="1000" i="1" dirty="0"/>
              <a:t>Como un guerrero valiente Él siempre estará ahí.  </a:t>
            </a:r>
            <a:r>
              <a:rPr lang="es-SV" sz="1000" dirty="0"/>
              <a:t>(2 veces)</a:t>
            </a:r>
          </a:p>
          <a:p>
            <a:endParaRPr lang="es-SV" sz="1000" i="1" dirty="0">
              <a:solidFill>
                <a:srgbClr val="0070C0"/>
              </a:solidFill>
            </a:endParaRPr>
          </a:p>
          <a:p>
            <a:r>
              <a:rPr lang="es-SV" sz="1000" b="1" dirty="0"/>
              <a:t>Te equivocas…</a:t>
            </a:r>
            <a:endParaRPr lang="es-SV" sz="1000" b="1" dirty="0">
              <a:solidFill>
                <a:srgbClr val="0070C0"/>
              </a:solidFill>
            </a:endParaRPr>
          </a:p>
          <a:p>
            <a:endParaRPr lang="es-SV" sz="1000" i="1" dirty="0">
              <a:solidFill>
                <a:srgbClr val="0070C0"/>
              </a:solidFill>
            </a:endParaRPr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EQUIVOCAS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G                 D                         Em               D</a:t>
            </a:r>
          </a:p>
          <a:p>
            <a:r>
              <a:rPr lang="es-SV" sz="1000" dirty="0"/>
              <a:t>Llegué a ese lugar donde se encuentra Él,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C                  Am                D</a:t>
            </a:r>
          </a:p>
          <a:p>
            <a:r>
              <a:rPr lang="es-SV" sz="1000" dirty="0"/>
              <a:t>Indigno de mirarle me arrojé a sus pies.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G                      D             Em                D</a:t>
            </a:r>
          </a:p>
          <a:p>
            <a:r>
              <a:rPr lang="es-SV" sz="1000" dirty="0"/>
              <a:t>Yo sé que no he hecho las cosas bien,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C                      Am             D</a:t>
            </a:r>
          </a:p>
          <a:p>
            <a:r>
              <a:rPr lang="es-SV" sz="1000" dirty="0"/>
              <a:t>Pero vengo arrepentido, suplicándote.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Am                 Em</a:t>
            </a:r>
          </a:p>
          <a:p>
            <a:r>
              <a:rPr lang="es-SV" sz="1000" i="1" dirty="0"/>
              <a:t>Me levanto y me abrazó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C                 Am</a:t>
            </a:r>
          </a:p>
          <a:p>
            <a:r>
              <a:rPr lang="es-SV" sz="1000" i="1" dirty="0"/>
              <a:t>“No digas nada, ya lo sé”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                     D                        G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#</a:t>
            </a:r>
          </a:p>
          <a:p>
            <a:r>
              <a:rPr lang="es-SV" sz="1000" i="1" dirty="0"/>
              <a:t>Con sus manos en sus hombros me miró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Am                                C                  D                  G</a:t>
            </a:r>
          </a:p>
          <a:p>
            <a:r>
              <a:rPr lang="es-SV" sz="1000" i="1" dirty="0"/>
              <a:t>Y mi corazón saltó al recibir aquel abrazo de perdón.  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C   G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#        Am               C         D        G</a:t>
            </a:r>
          </a:p>
          <a:p>
            <a:r>
              <a:rPr lang="es-SV" sz="1000" b="1" dirty="0"/>
              <a:t>Abrázame, abrázame, abrázame Señor Jesús.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G 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#        Am        C                           D                     G</a:t>
            </a:r>
          </a:p>
          <a:p>
            <a:r>
              <a:rPr lang="es-SV" sz="1000" b="1" dirty="0"/>
              <a:t>Abrázame, abrázame, y déjame sentir el fuego de tu amor. </a:t>
            </a:r>
            <a:r>
              <a:rPr lang="es-SV" sz="1000" dirty="0"/>
              <a:t>(2 veces)</a:t>
            </a:r>
          </a:p>
          <a:p>
            <a:endParaRPr lang="es-SV" sz="1000" b="1" dirty="0"/>
          </a:p>
          <a:p>
            <a:r>
              <a:rPr lang="es-SV" sz="1000" dirty="0"/>
              <a:t>Llegué a ese lugar donde se encuentra Él,</a:t>
            </a:r>
          </a:p>
          <a:p>
            <a:r>
              <a:rPr lang="es-SV" sz="1000" dirty="0"/>
              <a:t>Indigno de mirarle me arrojé a sus pies.</a:t>
            </a:r>
          </a:p>
          <a:p>
            <a:r>
              <a:rPr lang="es-SV" sz="1000" dirty="0"/>
              <a:t>Señor hoy vengo ante Ti a pedirte,</a:t>
            </a:r>
          </a:p>
          <a:p>
            <a:r>
              <a:rPr lang="es-SV" sz="1000" dirty="0"/>
              <a:t>Me perdones otra vez.</a:t>
            </a:r>
          </a:p>
          <a:p>
            <a:endParaRPr lang="es-SV" sz="1000" dirty="0"/>
          </a:p>
          <a:p>
            <a:r>
              <a:rPr lang="es-SV" sz="1000" dirty="0"/>
              <a:t>Yo sé que no he hecho las cosas bien,</a:t>
            </a:r>
          </a:p>
          <a:p>
            <a:r>
              <a:rPr lang="es-SV" sz="1000" dirty="0"/>
              <a:t>Pero vengo arrepentido suplicándote.</a:t>
            </a:r>
          </a:p>
          <a:p>
            <a:endParaRPr lang="es-SV" sz="1000" dirty="0"/>
          </a:p>
          <a:p>
            <a:r>
              <a:rPr lang="es-SV" sz="1000" i="1" dirty="0"/>
              <a:t>Me levantó y me abrazó.</a:t>
            </a:r>
          </a:p>
          <a:p>
            <a:r>
              <a:rPr lang="es-SV" sz="1000" i="1" dirty="0"/>
              <a:t>“No digas nada, ya lo sé”,</a:t>
            </a:r>
          </a:p>
          <a:p>
            <a:r>
              <a:rPr lang="es-SV" sz="1000" i="1" dirty="0"/>
              <a:t>Con sus manos en sus hombros me miró</a:t>
            </a:r>
          </a:p>
          <a:p>
            <a:r>
              <a:rPr lang="es-SV" sz="1000" i="1" dirty="0"/>
              <a:t>Y mi corazón saltó al recibir aquel abrazo de perdón.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Min. Trigo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ABRÁZAME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419329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E                                   A                                             E   </a:t>
            </a:r>
          </a:p>
          <a:p>
            <a:r>
              <a:rPr lang="es-SV" sz="1000" dirty="0"/>
              <a:t>Estaba pensando en aquellos que me han hecho mal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                                  E                                 B</a:t>
            </a:r>
          </a:p>
          <a:p>
            <a:r>
              <a:rPr lang="es-SV" sz="1000" dirty="0"/>
              <a:t>Tengo una lista muy larga, derecho y revés.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A                                 E                             B</a:t>
            </a:r>
          </a:p>
          <a:p>
            <a:r>
              <a:rPr lang="es-SV" sz="1000" dirty="0"/>
              <a:t>Incluye palabras, mentiras y odios que nunca olvidé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A                                 C#m                    B</a:t>
            </a:r>
          </a:p>
          <a:p>
            <a:r>
              <a:rPr lang="es-SV" sz="1000" dirty="0"/>
              <a:t>Y que poco a poco marcaron mi corazón.</a:t>
            </a:r>
          </a:p>
          <a:p>
            <a:endParaRPr lang="es-SV" sz="1000" dirty="0"/>
          </a:p>
          <a:p>
            <a:endParaRPr lang="es-SV" sz="1000" dirty="0"/>
          </a:p>
          <a:p>
            <a:r>
              <a:rPr lang="es-SV" sz="1000" dirty="0"/>
              <a:t>A veces es tan difícil poder comprender,</a:t>
            </a:r>
          </a:p>
          <a:p>
            <a:r>
              <a:rPr lang="es-SV" sz="1000" dirty="0"/>
              <a:t>Que nadie es perfecto y que todos podemos caer.</a:t>
            </a:r>
          </a:p>
          <a:p>
            <a:r>
              <a:rPr lang="es-SV" sz="1000" dirty="0"/>
              <a:t>Que hasta uno mismo ha fallado antes más de alguna vez</a:t>
            </a:r>
          </a:p>
          <a:p>
            <a:r>
              <a:rPr lang="es-SV" sz="1000" dirty="0"/>
              <a:t>Y que no por eso perdemos el amor de Dios.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                        A</a:t>
            </a:r>
          </a:p>
          <a:p>
            <a:r>
              <a:rPr lang="es-SV" sz="1000" b="1" dirty="0"/>
              <a:t>Que cuesta sanar las heridas que causan la desilusión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C#m                               B                          A                             B</a:t>
            </a:r>
          </a:p>
          <a:p>
            <a:r>
              <a:rPr lang="es-SV" sz="1000" b="1" dirty="0"/>
              <a:t>si a veces tú mismo no dejas que sane al no perdonar. </a:t>
            </a:r>
            <a:r>
              <a:rPr lang="es-SV" sz="1000" dirty="0"/>
              <a:t>(Al no perdonar)</a:t>
            </a:r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E                                              A</a:t>
            </a:r>
          </a:p>
          <a:p>
            <a:r>
              <a:rPr lang="es-SV" sz="1000" b="1" dirty="0"/>
              <a:t>Que cuesta romper las cadenas que atan a tu corazón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C#m                   B                                  D              B                     E                                  </a:t>
            </a:r>
          </a:p>
          <a:p>
            <a:r>
              <a:rPr lang="es-SV" sz="1000" b="1" dirty="0"/>
              <a:t>Tan sólo eres libre si tú lo decides y dejas que Dios te enseñe a perdonar.</a:t>
            </a:r>
          </a:p>
          <a:p>
            <a:endParaRPr lang="es-SV" sz="1000" b="1" dirty="0"/>
          </a:p>
          <a:p>
            <a:r>
              <a:rPr lang="es-SV" sz="1000" dirty="0"/>
              <a:t>Amigo, Jesús comprende todo tu dolor,</a:t>
            </a:r>
          </a:p>
          <a:p>
            <a:r>
              <a:rPr lang="es-SV" sz="1000" dirty="0"/>
              <a:t>Recuerda que Él mismo en su tiempo vivió la traición.</a:t>
            </a:r>
          </a:p>
          <a:p>
            <a:r>
              <a:rPr lang="es-SV" sz="1000" dirty="0"/>
              <a:t>El secreto está en tener presente que perdonar,</a:t>
            </a:r>
          </a:p>
          <a:p>
            <a:r>
              <a:rPr lang="es-SV" sz="1000" dirty="0"/>
              <a:t>No es olvidar sino recordar sin dolor.</a:t>
            </a:r>
          </a:p>
          <a:p>
            <a:endParaRPr lang="es-SV" sz="1000" dirty="0"/>
          </a:p>
          <a:p>
            <a:r>
              <a:rPr lang="es-SV" sz="1000" b="1" dirty="0"/>
              <a:t>Que cuesta sanar las heridas que causan la desilusión,</a:t>
            </a:r>
          </a:p>
          <a:p>
            <a:r>
              <a:rPr lang="es-SV" sz="1000" b="1" dirty="0"/>
              <a:t>Si a veces tú mismo no dejas que sane al no perdonar. </a:t>
            </a:r>
            <a:r>
              <a:rPr lang="es-SV" sz="1000" dirty="0"/>
              <a:t>(Al no perdonar)</a:t>
            </a:r>
          </a:p>
          <a:p>
            <a:r>
              <a:rPr lang="es-SV" sz="1000" b="1" dirty="0"/>
              <a:t>Que cuesta romper las cadenas que atan a tu corazón,</a:t>
            </a:r>
          </a:p>
          <a:p>
            <a:r>
              <a:rPr lang="es-SV" sz="1000" b="1" dirty="0"/>
              <a:t>Tan sólo eres libre si tú lo decides y dejas que Dios te enseñe a perdonar.</a:t>
            </a:r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Olga Zelaya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ENSÉÑAME A PERDONAR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Bb                                                          F/A         Gm</a:t>
            </a:r>
          </a:p>
          <a:p>
            <a:r>
              <a:rPr lang="es-SV" sz="1000" dirty="0"/>
              <a:t>Qué es lo que hace un padre cuando un hijo se le va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Cm            D#                   F</a:t>
            </a:r>
          </a:p>
          <a:p>
            <a:r>
              <a:rPr lang="es-SV" sz="1000" dirty="0"/>
              <a:t>Él abandona su hogar por el pecado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Bb         F/A                 Gm</a:t>
            </a:r>
          </a:p>
          <a:p>
            <a:r>
              <a:rPr lang="es-SV" sz="1000" dirty="0"/>
              <a:t>Y poco a poco se hunde en el mundo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Cm                D#                    F</a:t>
            </a:r>
          </a:p>
          <a:p>
            <a:r>
              <a:rPr lang="es-SV" sz="1000" dirty="0"/>
              <a:t>Que lo destruye y lo consume más y más.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Gm           F                       D#</a:t>
            </a:r>
          </a:p>
          <a:p>
            <a:r>
              <a:rPr lang="es-SV" sz="1000" i="1" dirty="0"/>
              <a:t>En los placeres gastándose la herencia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Dm                 Cm          F    D# F</a:t>
            </a:r>
          </a:p>
          <a:p>
            <a:r>
              <a:rPr lang="es-SV" sz="1000" i="1" dirty="0"/>
              <a:t>La herencia que tenía para él</a:t>
            </a:r>
          </a:p>
          <a:p>
            <a:endParaRPr lang="es-SV" sz="1000" i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Bb                 F/A               Gm</a:t>
            </a:r>
          </a:p>
          <a:p>
            <a:r>
              <a:rPr lang="es-SV" sz="1000" b="1" dirty="0"/>
              <a:t>El padre siempre lo espera con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Cm              D#                    F</a:t>
            </a:r>
          </a:p>
          <a:p>
            <a:r>
              <a:rPr lang="es-SV" sz="1000" b="1" dirty="0"/>
              <a:t>Y no lo importa si su hijo es pecador,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D7                                                  Gm</a:t>
            </a:r>
          </a:p>
          <a:p>
            <a:r>
              <a:rPr lang="es-SV" sz="1000" b="1" dirty="0"/>
              <a:t>Él lo espera con los brazos siempre abiertos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F                           D#     Dm                   Cm</a:t>
            </a:r>
          </a:p>
          <a:p>
            <a:r>
              <a:rPr lang="es-SV" sz="1000" b="1" dirty="0"/>
              <a:t>Para abrazarlo cuando llegue pidiendo su perdón.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Bb</a:t>
            </a:r>
          </a:p>
          <a:p>
            <a:r>
              <a:rPr lang="es-SV" sz="1000" b="1" dirty="0"/>
              <a:t>Él ya lo perdonó.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Bb                 F/A               Gm</a:t>
            </a:r>
            <a:endParaRPr lang="es-SV" sz="1000" dirty="0"/>
          </a:p>
          <a:p>
            <a:r>
              <a:rPr lang="es-SV" sz="1000" b="1" dirty="0"/>
              <a:t>El Padre siempre te espera con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Cm              D#                F</a:t>
            </a:r>
          </a:p>
          <a:p>
            <a:r>
              <a:rPr lang="es-SV" sz="1000" b="1" dirty="0"/>
              <a:t>Y no lo importa si tú eres pecador,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D7                                                  Gm</a:t>
            </a:r>
          </a:p>
          <a:p>
            <a:r>
              <a:rPr lang="es-SV" sz="1000" b="1" dirty="0"/>
              <a:t>Él te espera con los brazos siempre abiertos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F                            D#     Dm                   Cm</a:t>
            </a:r>
          </a:p>
          <a:p>
            <a:r>
              <a:rPr lang="es-SV" sz="1000" b="1" dirty="0"/>
              <a:t>Para abrazarte cuando llegues pidiendo su perdón.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Bb</a:t>
            </a:r>
          </a:p>
          <a:p>
            <a:r>
              <a:rPr lang="es-SV" sz="1000" b="1" dirty="0"/>
              <a:t>Él ya te perdonó.</a:t>
            </a:r>
          </a:p>
          <a:p>
            <a:endParaRPr lang="es-SV" sz="1000" dirty="0"/>
          </a:p>
          <a:p>
            <a:endParaRPr lang="es-SV" sz="1000" dirty="0"/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Min. Vida Nueva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 smtClean="0">
                <a:latin typeface="HP Simplified" panose="020B0604020204020204" pitchFamily="34" charset="0"/>
              </a:rPr>
              <a:t>EL PADRE MISERICORDIOSO</a:t>
            </a:r>
            <a:endParaRPr lang="es-SV" sz="900" b="1" dirty="0">
              <a:latin typeface="HP Simplified" panose="020B0604020204020204" pitchFamily="34" charset="0"/>
            </a:endParaRP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419329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Bm </a:t>
            </a:r>
            <a:r>
              <a:rPr lang="es-SV" sz="1000" b="1" dirty="0">
                <a:solidFill>
                  <a:srgbClr val="FF0000"/>
                </a:solidFill>
              </a:rPr>
              <a:t>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Madrecita, me siento como Pedro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Em</a:t>
            </a:r>
            <a:r>
              <a:rPr lang="es-SV" sz="1000" b="1" dirty="0">
                <a:solidFill>
                  <a:srgbClr val="FF0000"/>
                </a:solidFill>
              </a:rPr>
              <a:t> F#m</a:t>
            </a:r>
            <a:r>
              <a:rPr lang="es-SV" sz="1000" b="1" dirty="0">
                <a:solidFill>
                  <a:srgbClr val="0070C0"/>
                </a:solidFill>
              </a:rPr>
              <a:t>     A </a:t>
            </a:r>
            <a:r>
              <a:rPr lang="es-SV" sz="1000" b="1" dirty="0">
                <a:solidFill>
                  <a:srgbClr val="FF0000"/>
                </a:solidFill>
              </a:rPr>
              <a:t>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Amando tanto a mi Señor, hoy lo he negado.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          Bm </a:t>
            </a:r>
            <a:r>
              <a:rPr lang="es-SV" sz="1000" b="1" dirty="0">
                <a:solidFill>
                  <a:srgbClr val="FF0000"/>
                </a:solidFill>
              </a:rPr>
              <a:t>C#m</a:t>
            </a:r>
          </a:p>
          <a:p>
            <a:r>
              <a:rPr lang="es-SV" sz="1000" dirty="0"/>
              <a:t>No sé si me aceptará, si me dará otra oportunidad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Em </a:t>
            </a:r>
            <a:r>
              <a:rPr lang="es-SV" sz="1000" b="1" dirty="0">
                <a:solidFill>
                  <a:srgbClr val="FF000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</a:t>
            </a:r>
            <a:r>
              <a:rPr lang="es-SV" sz="1000" b="1" dirty="0">
                <a:solidFill>
                  <a:srgbClr val="FF0000"/>
                </a:solidFill>
              </a:rPr>
              <a:t>B</a:t>
            </a:r>
          </a:p>
          <a:p>
            <a:r>
              <a:rPr lang="es-SV" sz="1000" dirty="0"/>
              <a:t>No sé si me perdonará,   haz algo por favor mamá.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Bm </a:t>
            </a:r>
            <a:r>
              <a:rPr lang="es-SV" sz="1000" b="1" dirty="0">
                <a:solidFill>
                  <a:srgbClr val="FF0000"/>
                </a:solidFill>
              </a:rPr>
              <a:t>C#m</a:t>
            </a:r>
          </a:p>
          <a:p>
            <a:r>
              <a:rPr lang="es-SV" sz="1000" dirty="0"/>
              <a:t>Él te está esperando, Él ya te ha perdonado,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Em </a:t>
            </a:r>
            <a:r>
              <a:rPr lang="es-SV" sz="1000" b="1" dirty="0">
                <a:solidFill>
                  <a:srgbClr val="FF000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</a:t>
            </a:r>
            <a:r>
              <a:rPr lang="es-SV" sz="1000" b="1" dirty="0">
                <a:solidFill>
                  <a:srgbClr val="FF0000"/>
                </a:solidFill>
              </a:rPr>
              <a:t>B</a:t>
            </a:r>
          </a:p>
          <a:p>
            <a:r>
              <a:rPr lang="es-SV" sz="1000" dirty="0"/>
              <a:t>Él no está enojado,      ni de ti se ha apartado.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Bm</a:t>
            </a:r>
            <a:r>
              <a:rPr lang="es-SV" sz="1000" b="1" dirty="0">
                <a:solidFill>
                  <a:srgbClr val="FF0000"/>
                </a:solidFill>
              </a:rPr>
              <a:t> C#m</a:t>
            </a:r>
            <a:r>
              <a:rPr lang="es-SV" sz="1000" b="1" dirty="0">
                <a:solidFill>
                  <a:srgbClr val="0070C0"/>
                </a:solidFill>
              </a:rPr>
              <a:t>       Am </a:t>
            </a:r>
            <a:r>
              <a:rPr lang="es-SV" sz="1000" b="1" dirty="0">
                <a:solidFill>
                  <a:srgbClr val="FF0000"/>
                </a:solidFill>
              </a:rPr>
              <a:t>Bm</a:t>
            </a:r>
          </a:p>
          <a:p>
            <a:r>
              <a:rPr lang="es-SV" sz="1000" dirty="0"/>
              <a:t>El dolor que Él tiene, que tiene en el corazón,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Em </a:t>
            </a:r>
            <a:r>
              <a:rPr lang="es-SV" sz="1000" b="1" dirty="0">
                <a:solidFill>
                  <a:srgbClr val="FF000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   A </a:t>
            </a:r>
            <a:r>
              <a:rPr lang="es-SV" sz="1000" b="1" dirty="0">
                <a:solidFill>
                  <a:srgbClr val="FF0000"/>
                </a:solidFill>
              </a:rPr>
              <a:t>B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 D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</a:p>
          <a:p>
            <a:r>
              <a:rPr lang="es-SV" sz="1000" dirty="0"/>
              <a:t>Es mirarte lejos, es mirarte lejos. Él te está esperando.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A E/G# F#m B C</a:t>
            </a:r>
          </a:p>
          <a:p>
            <a:endParaRPr lang="es-SV" sz="1000" dirty="0"/>
          </a:p>
          <a:p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 F                               Dm</a:t>
            </a:r>
          </a:p>
          <a:p>
            <a:r>
              <a:rPr lang="es-SV" sz="1000" dirty="0"/>
              <a:t>Ahora entiendo, ahora comprendo,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Bb                                      Gm</a:t>
            </a:r>
          </a:p>
          <a:p>
            <a:r>
              <a:rPr lang="es-SV" sz="1000" dirty="0"/>
              <a:t>El porqué de su pasión, el porqué de su dolor.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             F                 A/C#    Dm    </a:t>
            </a:r>
          </a:p>
          <a:p>
            <a:r>
              <a:rPr lang="es-SV" sz="1000" dirty="0"/>
              <a:t>Él llevó en el madero, todos mis pecados,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Cm        F       Bb                                          Gm            C</a:t>
            </a:r>
          </a:p>
          <a:p>
            <a:r>
              <a:rPr lang="es-SV" sz="1000" dirty="0"/>
              <a:t>Y hoy tengo su perdón, y hoy puedo caminar a Él.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F      Dm        C      Bb      F  Gm C F</a:t>
            </a:r>
          </a:p>
          <a:p>
            <a:r>
              <a:rPr lang="es-SV" sz="1000" dirty="0"/>
              <a:t>Soy perdonado.       Soy… perdonado.</a:t>
            </a:r>
          </a:p>
          <a:p>
            <a:endParaRPr lang="es-SV" sz="1000" dirty="0"/>
          </a:p>
          <a:p>
            <a:endParaRPr lang="es-SV" sz="1000" dirty="0"/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Quique Guzmán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ÉL TE ESTÁ ESPERANDO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</a:t>
            </a:r>
            <a:r>
              <a:rPr lang="es-SV" sz="1000" b="1" dirty="0" smtClean="0">
                <a:solidFill>
                  <a:srgbClr val="0070C0"/>
                </a:solidFill>
              </a:rPr>
              <a:t>C                                                           G/B         </a:t>
            </a:r>
            <a:r>
              <a:rPr lang="es-SV" sz="1000" b="1" dirty="0">
                <a:solidFill>
                  <a:srgbClr val="0070C0"/>
                </a:solidFill>
              </a:rPr>
              <a:t>A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Qué es lo que hace un padre cuando un hijo se le va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Dm            F                     G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Él abandona su hogar por el pecado</a:t>
            </a:r>
          </a:p>
          <a:p>
            <a:r>
              <a:rPr lang="es-SV" sz="1000" b="1" dirty="0" smtClean="0">
                <a:solidFill>
                  <a:srgbClr val="0070C0"/>
                </a:solidFill>
              </a:rPr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C</a:t>
            </a:r>
            <a:r>
              <a:rPr lang="es-SV" sz="1000" b="1" dirty="0" smtClean="0">
                <a:solidFill>
                  <a:srgbClr val="0070C0"/>
                </a:solidFill>
              </a:rPr>
              <a:t>          G/B                 </a:t>
            </a:r>
            <a:r>
              <a:rPr lang="es-SV" sz="1000" b="1" dirty="0">
                <a:solidFill>
                  <a:srgbClr val="0070C0"/>
                </a:solidFill>
              </a:rPr>
              <a:t>A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Y poco a poco se hunde en el mundo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Dm                  F                    G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Que lo destruye y lo consume más y más.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Am            G                       F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i="1" dirty="0"/>
              <a:t>En los placeres gastándose la herencia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</a:t>
            </a:r>
            <a:r>
              <a:rPr lang="es-SV" sz="1000" b="1" dirty="0" smtClean="0">
                <a:solidFill>
                  <a:srgbClr val="0070C0"/>
                </a:solidFill>
              </a:rPr>
              <a:t>Em                 </a:t>
            </a:r>
            <a:r>
              <a:rPr lang="es-SV" sz="1000" b="1" dirty="0">
                <a:solidFill>
                  <a:srgbClr val="0070C0"/>
                </a:solidFill>
              </a:rPr>
              <a:t>D</a:t>
            </a:r>
            <a:r>
              <a:rPr lang="es-SV" sz="1000" b="1" dirty="0" smtClean="0">
                <a:solidFill>
                  <a:srgbClr val="0070C0"/>
                </a:solidFill>
              </a:rPr>
              <a:t>m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  <a:r>
              <a:rPr lang="es-SV" sz="1000" b="1" dirty="0" smtClean="0">
                <a:solidFill>
                  <a:srgbClr val="0070C0"/>
                </a:solidFill>
              </a:rPr>
              <a:t>    F G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i="1" dirty="0"/>
              <a:t>La herencia que tenía para él</a:t>
            </a:r>
          </a:p>
          <a:p>
            <a:endParaRPr lang="es-SV" sz="1000" i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C</a:t>
            </a:r>
            <a:r>
              <a:rPr lang="es-SV" sz="1000" b="1" dirty="0" smtClean="0">
                <a:solidFill>
                  <a:srgbClr val="0070C0"/>
                </a:solidFill>
              </a:rPr>
              <a:t>                 G/B               </a:t>
            </a:r>
            <a:r>
              <a:rPr lang="es-SV" sz="1000" b="1" dirty="0">
                <a:solidFill>
                  <a:srgbClr val="0070C0"/>
                </a:solidFill>
              </a:rPr>
              <a:t>A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El padre siempre lo espera con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Dm               F          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</a:p>
          <a:p>
            <a:r>
              <a:rPr lang="es-SV" sz="1000" b="1" dirty="0"/>
              <a:t>Y no </a:t>
            </a:r>
            <a:r>
              <a:rPr lang="es-SV" sz="1000" b="1" dirty="0" smtClean="0"/>
              <a:t>le </a:t>
            </a:r>
            <a:r>
              <a:rPr lang="es-SV" sz="1000" b="1" dirty="0"/>
              <a:t>importa si su hijo es pecador,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</a:t>
            </a:r>
            <a:r>
              <a:rPr lang="es-SV" sz="1000" b="1" dirty="0" smtClean="0">
                <a:solidFill>
                  <a:srgbClr val="0070C0"/>
                </a:solidFill>
              </a:rPr>
              <a:t>E7            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Él lo espera con los brazos siempre abiertos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G                           F     </a:t>
            </a:r>
            <a:r>
              <a:rPr lang="es-SV" sz="1000" b="1" dirty="0">
                <a:solidFill>
                  <a:srgbClr val="0070C0"/>
                </a:solidFill>
              </a:rPr>
              <a:t>E</a:t>
            </a:r>
            <a:r>
              <a:rPr lang="es-SV" sz="1000" b="1" dirty="0" smtClean="0">
                <a:solidFill>
                  <a:srgbClr val="0070C0"/>
                </a:solidFill>
              </a:rPr>
              <a:t>m                   </a:t>
            </a:r>
            <a:r>
              <a:rPr lang="es-SV" sz="1000" b="1" dirty="0">
                <a:solidFill>
                  <a:srgbClr val="0070C0"/>
                </a:solidFill>
              </a:rPr>
              <a:t>D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Para abrazarlo cuando llegue pidiendo su perdón.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</a:t>
            </a:r>
            <a:r>
              <a:rPr lang="es-SV" sz="1000" b="1" dirty="0" smtClean="0">
                <a:solidFill>
                  <a:srgbClr val="0070C0"/>
                </a:solidFill>
              </a:rPr>
              <a:t>                       C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Él ya lo perdonó.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C</a:t>
            </a:r>
            <a:r>
              <a:rPr lang="es-SV" sz="1000" b="1" dirty="0" smtClean="0">
                <a:solidFill>
                  <a:srgbClr val="0070C0"/>
                </a:solidFill>
              </a:rPr>
              <a:t>                 G/B               </a:t>
            </a:r>
            <a:r>
              <a:rPr lang="es-SV" sz="1000" b="1" dirty="0">
                <a:solidFill>
                  <a:srgbClr val="0070C0"/>
                </a:solidFill>
              </a:rPr>
              <a:t>A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dirty="0"/>
          </a:p>
          <a:p>
            <a:r>
              <a:rPr lang="es-SV" sz="1000" b="1" dirty="0"/>
              <a:t>El Padre siempre te espera con amor,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Dm               F      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</a:p>
          <a:p>
            <a:r>
              <a:rPr lang="es-SV" sz="1000" b="1" dirty="0"/>
              <a:t>Y no lo importa si tú eres pecador,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</a:t>
            </a:r>
            <a:r>
              <a:rPr lang="es-SV" sz="1000" b="1" dirty="0" smtClean="0">
                <a:solidFill>
                  <a:srgbClr val="0070C0"/>
                </a:solidFill>
              </a:rPr>
              <a:t>E7            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Él te espera con los brazos siempre abiertos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</a:t>
            </a:r>
            <a:r>
              <a:rPr lang="es-SV" sz="1000" b="1" dirty="0" smtClean="0">
                <a:solidFill>
                  <a:srgbClr val="0070C0"/>
                </a:solidFill>
              </a:rPr>
              <a:t>G                            F        </a:t>
            </a:r>
            <a:r>
              <a:rPr lang="es-SV" sz="1000" b="1" dirty="0">
                <a:solidFill>
                  <a:srgbClr val="0070C0"/>
                </a:solidFill>
              </a:rPr>
              <a:t>E</a:t>
            </a:r>
            <a:r>
              <a:rPr lang="es-SV" sz="1000" b="1" dirty="0" smtClean="0">
                <a:solidFill>
                  <a:srgbClr val="0070C0"/>
                </a:solidFill>
              </a:rPr>
              <a:t>m                   </a:t>
            </a:r>
            <a:r>
              <a:rPr lang="es-SV" sz="1000" b="1" dirty="0">
                <a:solidFill>
                  <a:srgbClr val="0070C0"/>
                </a:solidFill>
              </a:rPr>
              <a:t>D</a:t>
            </a:r>
            <a:r>
              <a:rPr lang="es-SV" sz="1000" b="1" dirty="0" smtClean="0">
                <a:solidFill>
                  <a:srgbClr val="0070C0"/>
                </a:solidFill>
              </a:rPr>
              <a:t>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Para abrazarte cuando llegues pidiendo su perdón.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</a:t>
            </a:r>
            <a:r>
              <a:rPr lang="es-SV" sz="1000" b="1" dirty="0" smtClean="0">
                <a:solidFill>
                  <a:srgbClr val="0070C0"/>
                </a:solidFill>
              </a:rPr>
              <a:t>                       C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Él ya te perdonó.</a:t>
            </a:r>
          </a:p>
          <a:p>
            <a:endParaRPr lang="es-SV" sz="1000" dirty="0"/>
          </a:p>
          <a:p>
            <a:endParaRPr lang="es-SV" sz="1000" dirty="0"/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Min. Vida Nueva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 smtClean="0">
                <a:latin typeface="HP Simplified" panose="020B0604020204020204" pitchFamily="34" charset="0"/>
              </a:rPr>
              <a:t>EL PADRE MISERICORDIOSO</a:t>
            </a:r>
            <a:endParaRPr lang="es-SV" sz="900" b="1" dirty="0">
              <a:latin typeface="HP Simplified" panose="020B0604020204020204" pitchFamily="34" charset="0"/>
            </a:endParaRP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419329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Bm </a:t>
            </a:r>
            <a:r>
              <a:rPr lang="es-SV" sz="1000" b="1" dirty="0">
                <a:solidFill>
                  <a:srgbClr val="FF0000"/>
                </a:solidFill>
              </a:rPr>
              <a:t>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Madrecita, me siento como Pedro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Em</a:t>
            </a:r>
            <a:r>
              <a:rPr lang="es-SV" sz="1000" b="1" dirty="0">
                <a:solidFill>
                  <a:srgbClr val="FF0000"/>
                </a:solidFill>
              </a:rPr>
              <a:t> F#m</a:t>
            </a:r>
            <a:r>
              <a:rPr lang="es-SV" sz="1000" b="1" dirty="0">
                <a:solidFill>
                  <a:srgbClr val="0070C0"/>
                </a:solidFill>
              </a:rPr>
              <a:t>     A </a:t>
            </a:r>
            <a:r>
              <a:rPr lang="es-SV" sz="1000" b="1" dirty="0">
                <a:solidFill>
                  <a:srgbClr val="FF0000"/>
                </a:solidFill>
              </a:rPr>
              <a:t>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Amando tanto a mi Señor, hoy lo he negado.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          Bm </a:t>
            </a:r>
            <a:r>
              <a:rPr lang="es-SV" sz="1000" b="1" dirty="0">
                <a:solidFill>
                  <a:srgbClr val="FF0000"/>
                </a:solidFill>
              </a:rPr>
              <a:t>C#m</a:t>
            </a:r>
          </a:p>
          <a:p>
            <a:r>
              <a:rPr lang="es-SV" sz="1000" dirty="0"/>
              <a:t>No sé si me aceptará, si me dará otra oportunidad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Em </a:t>
            </a:r>
            <a:r>
              <a:rPr lang="es-SV" sz="1000" b="1" dirty="0">
                <a:solidFill>
                  <a:srgbClr val="FF000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</a:t>
            </a:r>
            <a:r>
              <a:rPr lang="es-SV" sz="1000" b="1" dirty="0">
                <a:solidFill>
                  <a:srgbClr val="FF0000"/>
                </a:solidFill>
              </a:rPr>
              <a:t>B</a:t>
            </a:r>
          </a:p>
          <a:p>
            <a:r>
              <a:rPr lang="es-SV" sz="1000" dirty="0"/>
              <a:t>No sé si me perdonará,   haz algo por favor mamá.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Bm </a:t>
            </a:r>
            <a:r>
              <a:rPr lang="es-SV" sz="1000" b="1" dirty="0">
                <a:solidFill>
                  <a:srgbClr val="FF0000"/>
                </a:solidFill>
              </a:rPr>
              <a:t>C#m</a:t>
            </a:r>
          </a:p>
          <a:p>
            <a:r>
              <a:rPr lang="es-SV" sz="1000" dirty="0"/>
              <a:t>Él te está esperando, Él ya te ha perdonado,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Em </a:t>
            </a:r>
            <a:r>
              <a:rPr lang="es-SV" sz="1000" b="1" dirty="0">
                <a:solidFill>
                  <a:srgbClr val="FF000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</a:t>
            </a:r>
            <a:r>
              <a:rPr lang="es-SV" sz="1000" b="1" dirty="0">
                <a:solidFill>
                  <a:srgbClr val="FF0000"/>
                </a:solidFill>
              </a:rPr>
              <a:t>B</a:t>
            </a:r>
          </a:p>
          <a:p>
            <a:r>
              <a:rPr lang="es-SV" sz="1000" dirty="0"/>
              <a:t>Él no está enojado,      ni de ti se ha apartado.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Bm</a:t>
            </a:r>
            <a:r>
              <a:rPr lang="es-SV" sz="1000" b="1" dirty="0">
                <a:solidFill>
                  <a:srgbClr val="FF0000"/>
                </a:solidFill>
              </a:rPr>
              <a:t> C#m</a:t>
            </a:r>
            <a:r>
              <a:rPr lang="es-SV" sz="1000" b="1" dirty="0">
                <a:solidFill>
                  <a:srgbClr val="0070C0"/>
                </a:solidFill>
              </a:rPr>
              <a:t>       Am </a:t>
            </a:r>
            <a:r>
              <a:rPr lang="es-SV" sz="1000" b="1" dirty="0">
                <a:solidFill>
                  <a:srgbClr val="FF0000"/>
                </a:solidFill>
              </a:rPr>
              <a:t>Bm</a:t>
            </a:r>
          </a:p>
          <a:p>
            <a:r>
              <a:rPr lang="es-SV" sz="1000" dirty="0"/>
              <a:t>El dolor que Él tiene, que tiene en el corazón,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D </a:t>
            </a:r>
            <a:r>
              <a:rPr lang="es-SV" sz="1000" b="1" dirty="0">
                <a:solidFill>
                  <a:srgbClr val="FF000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  G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   Em </a:t>
            </a:r>
            <a:r>
              <a:rPr lang="es-SV" sz="1000" b="1" dirty="0">
                <a:solidFill>
                  <a:srgbClr val="FF0000"/>
                </a:solidFill>
              </a:rPr>
              <a:t>F#m</a:t>
            </a:r>
            <a:r>
              <a:rPr lang="es-SV" sz="1000" b="1" dirty="0">
                <a:solidFill>
                  <a:srgbClr val="0070C0"/>
                </a:solidFill>
              </a:rPr>
              <a:t>      A </a:t>
            </a:r>
            <a:r>
              <a:rPr lang="es-SV" sz="1000" b="1" dirty="0">
                <a:solidFill>
                  <a:srgbClr val="FF0000"/>
                </a:solidFill>
              </a:rPr>
              <a:t>B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 D </a:t>
            </a:r>
            <a:r>
              <a:rPr lang="es-SV" sz="1000" b="1" dirty="0">
                <a:solidFill>
                  <a:srgbClr val="FF0000"/>
                </a:solidFill>
              </a:rPr>
              <a:t>A</a:t>
            </a:r>
          </a:p>
          <a:p>
            <a:r>
              <a:rPr lang="es-SV" sz="1000" dirty="0"/>
              <a:t>Es mirarte lejos, es mirarte lejos. Él te está esperando.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A E/G# F#m B C</a:t>
            </a:r>
          </a:p>
          <a:p>
            <a:endParaRPr lang="es-SV" sz="1000" dirty="0"/>
          </a:p>
          <a:p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 F                               Dm</a:t>
            </a:r>
          </a:p>
          <a:p>
            <a:r>
              <a:rPr lang="es-SV" sz="1000" dirty="0"/>
              <a:t>Ahora entiendo, ahora comprendo,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Bb                                      Gm</a:t>
            </a:r>
          </a:p>
          <a:p>
            <a:r>
              <a:rPr lang="es-SV" sz="1000" dirty="0"/>
              <a:t>El porqué de su pasión, el porqué de su dolor.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             F                 A/C#    Dm    </a:t>
            </a:r>
          </a:p>
          <a:p>
            <a:r>
              <a:rPr lang="es-SV" sz="1000" dirty="0"/>
              <a:t>Él llevó en el madero, todos mis pecados,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Cm        F       Bb                                          Gm            C</a:t>
            </a:r>
          </a:p>
          <a:p>
            <a:r>
              <a:rPr lang="es-SV" sz="1000" dirty="0"/>
              <a:t>Y hoy tengo su perdón, y hoy puedo caminar a Él.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F      Dm        C      Bb      F  Gm C F</a:t>
            </a:r>
          </a:p>
          <a:p>
            <a:r>
              <a:rPr lang="es-SV" sz="1000" dirty="0"/>
              <a:t>Soy perdonado.       Soy… perdonado.</a:t>
            </a:r>
          </a:p>
          <a:p>
            <a:endParaRPr lang="es-SV" sz="1000" dirty="0"/>
          </a:p>
          <a:p>
            <a:endParaRPr lang="es-SV" sz="1000" dirty="0"/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Quique Guzmán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ÉL TE ESTÁ ESPERANDO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D#                            A#                           G#  A#                    D#     G#/D#</a:t>
            </a:r>
          </a:p>
          <a:p>
            <a:r>
              <a:rPr lang="es-SV" sz="1000" dirty="0"/>
              <a:t>Cada mañana que me levantaba sentía un vacío        en mi corazón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D#                           A#         G#     A#               D#</a:t>
            </a:r>
          </a:p>
          <a:p>
            <a:r>
              <a:rPr lang="es-SV" sz="1000" dirty="0"/>
              <a:t>Que se transformaba en enfermedad incurable     para mi ser.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Fm                 A#               D#    A#/D       Cm</a:t>
            </a:r>
          </a:p>
          <a:p>
            <a:r>
              <a:rPr lang="es-SV" sz="1000" dirty="0"/>
              <a:t>Mis amigos me decían que la cura no está aquí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Fm                         A#    G#                  D#   C# D#</a:t>
            </a:r>
          </a:p>
          <a:p>
            <a:r>
              <a:rPr lang="es-SV" sz="1000" dirty="0"/>
              <a:t>Que se encuentra allá en lo alto,      y ese es Dios.</a:t>
            </a:r>
          </a:p>
          <a:p>
            <a:endParaRPr lang="es-SV" sz="1000" i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G#      A#               Gm               Cm</a:t>
            </a:r>
          </a:p>
          <a:p>
            <a:r>
              <a:rPr lang="es-SV" sz="1000" b="1" dirty="0"/>
              <a:t>Cirujano del alma,    cirujano del corazón,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Fm             A#                         D#  C# D#</a:t>
            </a:r>
          </a:p>
          <a:p>
            <a:r>
              <a:rPr lang="es-SV" sz="1000" b="1" dirty="0"/>
              <a:t>Quien nos da la salvación,     es nuestro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G#        A#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b="1" dirty="0">
                <a:solidFill>
                  <a:srgbClr val="0070C0"/>
                </a:solidFill>
              </a:rPr>
              <a:t>             Cm</a:t>
            </a:r>
          </a:p>
          <a:p>
            <a:r>
              <a:rPr lang="es-SV" sz="1000" b="1" dirty="0"/>
              <a:t>Cirujano del alma,     cirujano del corazón,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Fm             A#                   D#</a:t>
            </a:r>
          </a:p>
          <a:p>
            <a:r>
              <a:rPr lang="es-SV" sz="1000" b="1" dirty="0"/>
              <a:t>Quien nos da la salvación.    Él es mi Señor.</a:t>
            </a:r>
          </a:p>
          <a:p>
            <a:endParaRPr lang="es-SV" sz="1000" b="1" dirty="0"/>
          </a:p>
          <a:p>
            <a:r>
              <a:rPr lang="es-SV" sz="1000" dirty="0"/>
              <a:t>Cada mañana que me levantaba sentía un rencor en mi corazón,</a:t>
            </a:r>
          </a:p>
          <a:p>
            <a:r>
              <a:rPr lang="es-SV" sz="1000" dirty="0"/>
              <a:t>Que se transformaba en enfermedad incurable y a otros lastimaba.</a:t>
            </a:r>
          </a:p>
          <a:p>
            <a:r>
              <a:rPr lang="es-SV" sz="1000" dirty="0"/>
              <a:t>Mis amigos me decían que la cura no está aquí,</a:t>
            </a:r>
          </a:p>
          <a:p>
            <a:r>
              <a:rPr lang="es-SV" sz="1000" dirty="0"/>
              <a:t>Que se encuentra allá en lo alto, y ese es Dios.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Francisco Lemus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CIRUJANO DEL ALMA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12" name="15 CuadroTexto">
            <a:extLst>
              <a:ext uri="{FF2B5EF4-FFF2-40B4-BE49-F238E27FC236}">
                <a16:creationId xmlns:a16="http://schemas.microsoft.com/office/drawing/2014/main" xmlns="" id="{8F6977FC-C74A-47AE-A630-AD649800E83C}"/>
              </a:ext>
            </a:extLst>
          </p:cNvPr>
          <p:cNvSpPr txBox="1"/>
          <p:nvPr/>
        </p:nvSpPr>
        <p:spPr>
          <a:xfrm>
            <a:off x="5060548" y="507279"/>
            <a:ext cx="39757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G                                        G/D</a:t>
            </a:r>
          </a:p>
          <a:p>
            <a:r>
              <a:rPr lang="es-SV" sz="1000" dirty="0"/>
              <a:t>Ven a mí si estás cansado, si te sientes agobiado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C                                       G</a:t>
            </a:r>
          </a:p>
          <a:p>
            <a:r>
              <a:rPr lang="es-SV" sz="1000" dirty="0"/>
              <a:t>Si no tienes ya deseos de seguir.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Am                 D/F#             </a:t>
            </a:r>
          </a:p>
          <a:p>
            <a:r>
              <a:rPr lang="es-SV" sz="1000" dirty="0"/>
              <a:t>Si en tu corazón ha muerto la fe,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Em            D/F#</a:t>
            </a:r>
          </a:p>
          <a:p>
            <a:r>
              <a:rPr lang="es-SV" sz="1000" dirty="0"/>
              <a:t>Solo ven a mí.</a:t>
            </a:r>
          </a:p>
          <a:p>
            <a:endParaRPr lang="es-SV" sz="1000" dirty="0"/>
          </a:p>
          <a:p>
            <a:r>
              <a:rPr lang="es-SV" sz="1000" dirty="0">
                <a:solidFill>
                  <a:srgbClr val="0070C0"/>
                </a:solidFill>
              </a:rPr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G/D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Ven a mí si sientes miedo, si te sientes desamparado</a:t>
            </a:r>
          </a:p>
          <a:p>
            <a:r>
              <a:rPr lang="es-SV" sz="1000" b="1" dirty="0"/>
              <a:t>            C                                           G</a:t>
            </a:r>
          </a:p>
          <a:p>
            <a:r>
              <a:rPr lang="es-SV" sz="1000" dirty="0"/>
              <a:t>Si no quieres luchar por sobrevivir,</a:t>
            </a:r>
          </a:p>
          <a:p>
            <a:r>
              <a:rPr lang="es-SV" sz="1000" b="1" dirty="0"/>
              <a:t>             Am                             D/F#</a:t>
            </a:r>
          </a:p>
          <a:p>
            <a:r>
              <a:rPr lang="es-SV" sz="1000" dirty="0"/>
              <a:t>Por vencido te das, solo esperas morir…</a:t>
            </a:r>
          </a:p>
          <a:p>
            <a:r>
              <a:rPr lang="es-SV" sz="1000" b="1" dirty="0"/>
              <a:t>          Eb  D/F# G</a:t>
            </a:r>
          </a:p>
          <a:p>
            <a:r>
              <a:rPr lang="es-SV" sz="1000" dirty="0"/>
              <a:t>Sólo clama a mí.</a:t>
            </a:r>
          </a:p>
          <a:p>
            <a:endParaRPr lang="es-SV" sz="1000" b="1" dirty="0"/>
          </a:p>
          <a:p>
            <a:r>
              <a:rPr lang="es-SV" sz="1000" b="1" dirty="0"/>
              <a:t> G  Am Bm   C      D/C           Bm     Em</a:t>
            </a:r>
          </a:p>
          <a:p>
            <a:r>
              <a:rPr lang="es-SV" sz="1000" b="1" dirty="0"/>
              <a:t>Mi mano extenderé y te levantaré</a:t>
            </a:r>
          </a:p>
          <a:p>
            <a:r>
              <a:rPr lang="es-SV" sz="1000" b="1" dirty="0"/>
              <a:t>                 Am         G          D/F#             G   Dm </a:t>
            </a:r>
          </a:p>
          <a:p>
            <a:r>
              <a:rPr lang="es-SV" sz="1000" b="1" dirty="0"/>
              <a:t>Sobre mi hombro con amor te cargaré.</a:t>
            </a:r>
          </a:p>
          <a:p>
            <a:r>
              <a:rPr lang="es-SV" sz="1000" b="1" dirty="0"/>
              <a:t>G              C              D/C                  Bm               Em D/F# G Am</a:t>
            </a:r>
          </a:p>
          <a:p>
            <a:r>
              <a:rPr lang="es-SV" sz="1000" b="1" dirty="0"/>
              <a:t>Te cuidaré, te curaré y tus pecados perdonaré,</a:t>
            </a:r>
          </a:p>
          <a:p>
            <a:r>
              <a:rPr lang="es-SV" sz="1000" b="1" dirty="0"/>
              <a:t>                 G                D/F#      F                      Eb  D G</a:t>
            </a:r>
          </a:p>
          <a:p>
            <a:r>
              <a:rPr lang="es-SV" sz="1000" b="1" dirty="0"/>
              <a:t>Recuerda que por amor mi Sangre derramé. </a:t>
            </a:r>
          </a:p>
          <a:p>
            <a:endParaRPr lang="es-SV" sz="1000" b="1" dirty="0"/>
          </a:p>
          <a:p>
            <a:r>
              <a:rPr lang="es-SV" sz="1000" dirty="0"/>
              <a:t>Ven a mí si sientes miedo, si te sientes desamparado</a:t>
            </a:r>
          </a:p>
          <a:p>
            <a:r>
              <a:rPr lang="es-SV" sz="1000" dirty="0"/>
              <a:t>Si no quieres luchar por sobrevivir,</a:t>
            </a:r>
          </a:p>
          <a:p>
            <a:r>
              <a:rPr lang="es-SV" sz="1000" dirty="0"/>
              <a:t>Por vencido te das, solo esperas morir…</a:t>
            </a:r>
          </a:p>
          <a:p>
            <a:r>
              <a:rPr lang="es-SV" sz="1000" dirty="0"/>
              <a:t>Sólo clama a mí.</a:t>
            </a:r>
          </a:p>
          <a:p>
            <a:endParaRPr lang="es-SV" sz="1000" b="1" dirty="0"/>
          </a:p>
        </p:txBody>
      </p:sp>
      <p:sp>
        <p:nvSpPr>
          <p:cNvPr id="13" name="Redondear rectángulo de esquina diagonal 45">
            <a:extLst>
              <a:ext uri="{FF2B5EF4-FFF2-40B4-BE49-F238E27FC236}">
                <a16:creationId xmlns:a16="http://schemas.microsoft.com/office/drawing/2014/main" xmlns="" id="{7188B10E-81EE-4097-AF83-1BBEB216B1FA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xmlns="" id="{8A2480D9-8D9D-47C6-B71E-1C329FDC3281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xmlns="" id="{F563501C-A08D-4B69-B20B-A94191590C6A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VEN A MÍ</a:t>
            </a:r>
          </a:p>
        </p:txBody>
      </p:sp>
      <p:sp>
        <p:nvSpPr>
          <p:cNvPr id="16" name="Conector 48">
            <a:extLst>
              <a:ext uri="{FF2B5EF4-FFF2-40B4-BE49-F238E27FC236}">
                <a16:creationId xmlns:a16="http://schemas.microsoft.com/office/drawing/2014/main" xmlns="" id="{3433C631-9512-4FD2-A338-F79D518F90B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9BB0461-E389-43D7-B380-658E48F47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 smtClean="0">
                <a:solidFill>
                  <a:srgbClr val="0070C0"/>
                </a:solidFill>
              </a:rPr>
              <a:t>  A                                                               E/G#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Cuando soy débil, yo soy testigo de tu fuerza en mí.</a:t>
            </a:r>
          </a:p>
          <a:p>
            <a:r>
              <a:rPr lang="es-SV" sz="1000" b="1" dirty="0" smtClean="0">
                <a:solidFill>
                  <a:srgbClr val="0070C0"/>
                </a:solidFill>
              </a:rPr>
              <a:t>F#m                         D                                        A                     E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Cuando soy débil, es cuando triunfa tu poder en mí, Señor.</a:t>
            </a:r>
          </a:p>
          <a:p>
            <a:r>
              <a:rPr lang="es-SV" sz="1000" b="1" dirty="0" smtClean="0">
                <a:solidFill>
                  <a:srgbClr val="0070C0"/>
                </a:solidFill>
              </a:rPr>
              <a:t>A                                                                                B/A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Cuando soy débil, tú muestras plenamente en mí, tu amor.</a:t>
            </a:r>
          </a:p>
          <a:p>
            <a:r>
              <a:rPr lang="es-SV" sz="1000" b="1" dirty="0" smtClean="0">
                <a:solidFill>
                  <a:srgbClr val="0070C0"/>
                </a:solidFill>
              </a:rPr>
              <a:t>F#m                       D                                            A           E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Y hoy me glorío… y hoy me alegro en mi debilidad.</a:t>
            </a:r>
          </a:p>
          <a:p>
            <a:endParaRPr lang="es-SV" sz="1000" i="1" dirty="0"/>
          </a:p>
          <a:p>
            <a:r>
              <a:rPr lang="es-SV" sz="1000" b="1" dirty="0" smtClean="0">
                <a:solidFill>
                  <a:srgbClr val="0070C0"/>
                </a:solidFill>
              </a:rPr>
              <a:t>D  E    A                               E/G# 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Y me basta tu amor, tu gracia me das.</a:t>
            </a:r>
          </a:p>
          <a:p>
            <a:r>
              <a:rPr lang="es-SV" sz="1000" b="1" dirty="0" smtClean="0">
                <a:solidFill>
                  <a:srgbClr val="0070C0"/>
                </a:solidFill>
              </a:rPr>
              <a:t>               F#m                        D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Cuando débil soy, fuerte soy.</a:t>
            </a:r>
          </a:p>
          <a:p>
            <a:endParaRPr lang="es-SV" sz="1000" b="1" dirty="0"/>
          </a:p>
          <a:p>
            <a:r>
              <a:rPr lang="es-SV" sz="1000" dirty="0" smtClean="0"/>
              <a:t>Cuando </a:t>
            </a:r>
            <a:r>
              <a:rPr lang="es-SV" sz="1000" dirty="0"/>
              <a:t>soy débil, yo soy testigo de tu fuerza en mí.</a:t>
            </a:r>
          </a:p>
          <a:p>
            <a:r>
              <a:rPr lang="es-SV" sz="1000" dirty="0" smtClean="0"/>
              <a:t>Cuando </a:t>
            </a:r>
            <a:r>
              <a:rPr lang="es-SV" sz="1000" dirty="0"/>
              <a:t>soy débil, es cuando triunfa tu poder en mí, Señor.</a:t>
            </a:r>
          </a:p>
          <a:p>
            <a:r>
              <a:rPr lang="es-SV" sz="1000" dirty="0" smtClean="0"/>
              <a:t>Tu </a:t>
            </a:r>
            <a:r>
              <a:rPr lang="es-SV" sz="1000" dirty="0"/>
              <a:t>amor se muestra pleno en mí, cuando más débil me encuentro, Señor.</a:t>
            </a:r>
          </a:p>
          <a:p>
            <a:r>
              <a:rPr lang="es-SV" sz="1000" dirty="0" smtClean="0"/>
              <a:t>Y </a:t>
            </a:r>
            <a:r>
              <a:rPr lang="es-SV" sz="1000" dirty="0"/>
              <a:t>hoy me alegro en medio de toda dificultad.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CUANDO SOY DÉBIL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4" name="15 CuadroTexto">
            <a:extLst>
              <a:ext uri="{FF2B5EF4-FFF2-40B4-BE49-F238E27FC236}">
                <a16:creationId xmlns:a16="http://schemas.microsoft.com/office/drawing/2014/main" xmlns="" id="{BE59DB54-AAEF-4179-8DC0-65FE08AFDC17}"/>
              </a:ext>
            </a:extLst>
          </p:cNvPr>
          <p:cNvSpPr txBox="1"/>
          <p:nvPr/>
        </p:nvSpPr>
        <p:spPr>
          <a:xfrm>
            <a:off x="5039744" y="507279"/>
            <a:ext cx="383863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900" b="1" dirty="0">
                <a:solidFill>
                  <a:srgbClr val="0070C0"/>
                </a:solidFill>
              </a:rPr>
              <a:t>G         D/F#            Em               Bm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Tú, mi Dios, sabes bien cómo soy.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C                   D            G B/D# Em</a:t>
            </a:r>
          </a:p>
          <a:p>
            <a:r>
              <a:rPr lang="es-SV" sz="900" dirty="0"/>
              <a:t>Lo que tengo escondido en mi corazón,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C                                           D</a:t>
            </a:r>
          </a:p>
          <a:p>
            <a:r>
              <a:rPr lang="es-SV" sz="900" dirty="0"/>
              <a:t>Las penas, las heridas, los rencores y el dolor.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G           D/F#            Em                Bm</a:t>
            </a:r>
          </a:p>
          <a:p>
            <a:r>
              <a:rPr lang="es-SV" sz="900" dirty="0"/>
              <a:t>Sólo Tú, mi Señor, sabes cómo restaurar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C             D                     G B/D# Em</a:t>
            </a:r>
          </a:p>
          <a:p>
            <a:r>
              <a:rPr lang="es-SV" sz="900" dirty="0"/>
              <a:t>La vasija quebrada, los pedazos de alma.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C                                          D</a:t>
            </a:r>
          </a:p>
          <a:p>
            <a:r>
              <a:rPr lang="es-SV" sz="900" dirty="0"/>
              <a:t>Sólo Tú, Señor, me puedes sanar.</a:t>
            </a:r>
          </a:p>
          <a:p>
            <a:endParaRPr lang="es-SV" sz="900" b="1" dirty="0">
              <a:solidFill>
                <a:srgbClr val="0070C0"/>
              </a:solidFill>
            </a:endParaRPr>
          </a:p>
          <a:p>
            <a:r>
              <a:rPr lang="es-SV" sz="900" b="1" dirty="0">
                <a:solidFill>
                  <a:srgbClr val="0070C0"/>
                </a:solidFill>
              </a:rPr>
              <a:t>           Em                     C                            G                   D</a:t>
            </a:r>
          </a:p>
          <a:p>
            <a:r>
              <a:rPr lang="es-SV" sz="900" b="1" dirty="0"/>
              <a:t>Dame fuerzas, mi Señor, pues hoy quiero comenzar,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Em                     C                          G                     D</a:t>
            </a:r>
          </a:p>
          <a:p>
            <a:r>
              <a:rPr lang="es-SV" sz="900" b="1" dirty="0"/>
              <a:t>A olvidar todo el dolor que sólo en Ti puedo ahogar.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Em                         C                       G                 D</a:t>
            </a:r>
          </a:p>
          <a:p>
            <a:r>
              <a:rPr lang="es-SV" sz="900" b="1" dirty="0"/>
              <a:t>Dame luz, dame tu amor, dame un nuevo corazón,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Em                  C               G                    D</a:t>
            </a:r>
          </a:p>
          <a:p>
            <a:r>
              <a:rPr lang="es-SV" sz="900" b="1" dirty="0"/>
              <a:t>Dame lo que necesito para escuchar tu voz.</a:t>
            </a:r>
          </a:p>
          <a:p>
            <a:endParaRPr lang="es-SV" sz="900" b="1" dirty="0"/>
          </a:p>
          <a:p>
            <a:r>
              <a:rPr lang="es-SV" sz="900" dirty="0"/>
              <a:t>Hoy, frente a Ti, tengo algo que decir,</a:t>
            </a:r>
          </a:p>
          <a:p>
            <a:r>
              <a:rPr lang="es-SV" sz="900" dirty="0"/>
              <a:t>Que estoy arrepentida por haberte ofendido.</a:t>
            </a:r>
          </a:p>
          <a:p>
            <a:r>
              <a:rPr lang="es-SV" sz="900" dirty="0"/>
              <a:t>Necesito tu cariño para poder vivir.</a:t>
            </a:r>
          </a:p>
          <a:p>
            <a:endParaRPr lang="es-SV" sz="900" dirty="0"/>
          </a:p>
          <a:p>
            <a:r>
              <a:rPr lang="es-SV" sz="900" b="1" dirty="0"/>
              <a:t>Dame fuerzas, mi Señor, pues hoy quiero comenzar…</a:t>
            </a:r>
          </a:p>
          <a:p>
            <a:endParaRPr lang="es-SV" sz="900" b="1" dirty="0"/>
          </a:p>
          <a:p>
            <a:r>
              <a:rPr lang="es-SV" sz="900" b="1" dirty="0">
                <a:solidFill>
                  <a:srgbClr val="0070C0"/>
                </a:solidFill>
              </a:rPr>
              <a:t>Em                   C                    G                            D </a:t>
            </a:r>
          </a:p>
          <a:p>
            <a:r>
              <a:rPr lang="es-SV" sz="900" i="1" dirty="0"/>
              <a:t>Dame luz, dame tu amor, dame lo que necesita mi corazón.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Em                    C                   G                            D</a:t>
            </a:r>
          </a:p>
          <a:p>
            <a:r>
              <a:rPr lang="es-SV" sz="900" i="1" dirty="0"/>
              <a:t>Dame luz, dame tu amor, dame lo que necesito.</a:t>
            </a:r>
          </a:p>
          <a:p>
            <a:endParaRPr lang="es-SV" sz="900" i="1" dirty="0"/>
          </a:p>
          <a:p>
            <a:r>
              <a:rPr lang="es-SV" sz="900" b="1" dirty="0">
                <a:solidFill>
                  <a:srgbClr val="0070C0"/>
                </a:solidFill>
              </a:rPr>
              <a:t> Em                     C                            G                   D</a:t>
            </a:r>
          </a:p>
          <a:p>
            <a:r>
              <a:rPr lang="es-SV" sz="900" b="1" dirty="0"/>
              <a:t>Dame fuerzas, mi Señor, pues hoy quiero comenzar,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Em                     C                          G                     D</a:t>
            </a:r>
          </a:p>
          <a:p>
            <a:r>
              <a:rPr lang="es-SV" sz="900" b="1" dirty="0"/>
              <a:t>A olvidar todo el dolor que sólo en Ti puedo ahogar.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Em                         D#                      G                 A</a:t>
            </a:r>
          </a:p>
          <a:p>
            <a:r>
              <a:rPr lang="es-SV" sz="900" b="1" dirty="0"/>
              <a:t>/Dame luz, dame tu amor, dame un nuevo corazón,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C                                  D                     (C G C G)</a:t>
            </a:r>
          </a:p>
          <a:p>
            <a:r>
              <a:rPr lang="es-SV" sz="900" b="1" dirty="0"/>
              <a:t>Dame lo que necesito para escuchar tu voz/.</a:t>
            </a:r>
          </a:p>
        </p:txBody>
      </p:sp>
      <p:sp>
        <p:nvSpPr>
          <p:cNvPr id="25" name="Redondear rectángulo de esquina diagonal 45">
            <a:extLst>
              <a:ext uri="{FF2B5EF4-FFF2-40B4-BE49-F238E27FC236}">
                <a16:creationId xmlns:a16="http://schemas.microsoft.com/office/drawing/2014/main" xmlns="" id="{2F5D972C-BCD8-48DE-8CA6-D98473C8D053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D3D0555E-8590-447D-B817-827CE9752192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Olga Zelaya</a:t>
            </a:r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xmlns="" id="{D1960DCA-214E-40FA-A1DE-BC737C71B69F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DAME</a:t>
            </a:r>
          </a:p>
        </p:txBody>
      </p:sp>
      <p:sp>
        <p:nvSpPr>
          <p:cNvPr id="28" name="Conector 48">
            <a:extLst>
              <a:ext uri="{FF2B5EF4-FFF2-40B4-BE49-F238E27FC236}">
                <a16:creationId xmlns:a16="http://schemas.microsoft.com/office/drawing/2014/main" xmlns="" id="{CB68D5D8-9301-4A45-A394-A6F391D2AE2A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EC154A52-8A02-4044-8B6B-874A89570E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452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4 CuadroTexto">
            <a:extLst>
              <a:ext uri="{FF2B5EF4-FFF2-40B4-BE49-F238E27FC236}">
                <a16:creationId xmlns:a16="http://schemas.microsoft.com/office/drawing/2014/main" xmlns="" id="{9235B8FD-DC83-4B91-864A-8608A948D406}"/>
              </a:ext>
            </a:extLst>
          </p:cNvPr>
          <p:cNvSpPr txBox="1"/>
          <p:nvPr/>
        </p:nvSpPr>
        <p:spPr>
          <a:xfrm>
            <a:off x="326963" y="500043"/>
            <a:ext cx="407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C#                           G#   F#                            C#</a:t>
            </a:r>
          </a:p>
          <a:p>
            <a:r>
              <a:rPr lang="es-SV" sz="1000" dirty="0"/>
              <a:t>Vengo ante Ti, Señor, con el alma destrozada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G#   F#                                  C#</a:t>
            </a:r>
          </a:p>
          <a:p>
            <a:r>
              <a:rPr lang="es-SV" sz="1000" dirty="0"/>
              <a:t>Traigo roto el corazón, ya no puedo con mis cargas.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F#                           C#             G#                    C#</a:t>
            </a:r>
          </a:p>
          <a:p>
            <a:r>
              <a:rPr lang="es-SV" sz="1000" dirty="0"/>
              <a:t>Dame hoy la sanación prometida en tu Palabra,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F#                             C#              G#                   C#         B C#</a:t>
            </a:r>
          </a:p>
          <a:p>
            <a:r>
              <a:rPr lang="es-SV" sz="1000" dirty="0"/>
              <a:t>Necesito que tu amor me devuelva la esperanza.</a:t>
            </a:r>
          </a:p>
          <a:p>
            <a:endParaRPr lang="es-SV" sz="1000" i="1" dirty="0"/>
          </a:p>
          <a:p>
            <a:r>
              <a:rPr lang="es-SV" sz="1000" b="1" dirty="0">
                <a:solidFill>
                  <a:srgbClr val="0070C0"/>
                </a:solidFill>
              </a:rPr>
              <a:t> F#                  G#/F#              Fm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G#</a:t>
            </a:r>
          </a:p>
          <a:p>
            <a:r>
              <a:rPr lang="es-SV" sz="1000" b="1" dirty="0"/>
              <a:t>Llévate mi tristeza, Señor, llévate mi soledad,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F#                           G#                     C#</a:t>
            </a:r>
          </a:p>
          <a:p>
            <a:r>
              <a:rPr lang="es-SV" sz="1000" b="1" dirty="0"/>
              <a:t>Lléname de tu Espíritu y nada más. </a:t>
            </a:r>
            <a:r>
              <a:rPr lang="es-SV" sz="1000" dirty="0"/>
              <a:t>(2 veces)</a:t>
            </a:r>
          </a:p>
          <a:p>
            <a:endParaRPr lang="es-SV" sz="1000" b="1" dirty="0"/>
          </a:p>
          <a:p>
            <a:r>
              <a:rPr lang="es-SV" sz="1000" dirty="0"/>
              <a:t>Yo no sé lo que es amar y no me he sentido amado,</a:t>
            </a:r>
          </a:p>
          <a:p>
            <a:r>
              <a:rPr lang="es-SV" sz="1000" dirty="0"/>
              <a:t>Siempre me he sentido solo y de todos rechazado.</a:t>
            </a:r>
          </a:p>
          <a:p>
            <a:r>
              <a:rPr lang="es-SV" sz="1000" dirty="0"/>
              <a:t>Pero hoy estoy aquí atendiendo a tu llamado,</a:t>
            </a:r>
          </a:p>
          <a:p>
            <a:r>
              <a:rPr lang="es-SV" sz="1000" dirty="0"/>
              <a:t>Dame Señor, por favor, el amor que me ha faltado.</a:t>
            </a:r>
          </a:p>
          <a:p>
            <a:endParaRPr lang="es-SV" sz="1000" dirty="0"/>
          </a:p>
          <a:p>
            <a:r>
              <a:rPr lang="es-SV" sz="1000" dirty="0"/>
              <a:t>No quiero seguir igual, quiero una vida nueva,</a:t>
            </a:r>
          </a:p>
          <a:p>
            <a:r>
              <a:rPr lang="es-SV" sz="1000" dirty="0"/>
              <a:t>Quiero aprender a amar, con el amor que nada espera.</a:t>
            </a:r>
          </a:p>
          <a:p>
            <a:r>
              <a:rPr lang="es-SV" sz="1000" dirty="0"/>
              <a:t>Resucítame, Señor, rompe todas mis cadenas,</a:t>
            </a:r>
          </a:p>
          <a:p>
            <a:r>
              <a:rPr lang="es-SV" sz="1000" dirty="0"/>
              <a:t>Te abro mi corazón, llénalo de tus promesas.</a:t>
            </a:r>
          </a:p>
        </p:txBody>
      </p:sp>
      <p:sp>
        <p:nvSpPr>
          <p:cNvPr id="3" name="Redondear rectángulo de esquina diagonal 45">
            <a:extLst>
              <a:ext uri="{FF2B5EF4-FFF2-40B4-BE49-F238E27FC236}">
                <a16:creationId xmlns:a16="http://schemas.microsoft.com/office/drawing/2014/main" xmlns="" id="{5F5F392F-226F-4F35-97C6-F0AD73731226}"/>
              </a:ext>
            </a:extLst>
          </p:cNvPr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EC22F479-D53A-4C69-9629-9CC19E177527}"/>
              </a:ext>
            </a:extLst>
          </p:cNvPr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P. Chelo</a:t>
            </a: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F105F8C-9EA3-4D7B-9CCC-3C1C9E40342F}"/>
              </a:ext>
            </a:extLst>
          </p:cNvPr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LLÉVATE MI TRISTEZA</a:t>
            </a:r>
          </a:p>
        </p:txBody>
      </p:sp>
      <p:sp>
        <p:nvSpPr>
          <p:cNvPr id="6" name="Conector 48">
            <a:extLst>
              <a:ext uri="{FF2B5EF4-FFF2-40B4-BE49-F238E27FC236}">
                <a16:creationId xmlns:a16="http://schemas.microsoft.com/office/drawing/2014/main" xmlns="" id="{7E9C8107-3D76-4EC5-A5C8-4300E4B811E9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onector 53">
            <a:extLst>
              <a:ext uri="{FF2B5EF4-FFF2-40B4-BE49-F238E27FC236}">
                <a16:creationId xmlns:a16="http://schemas.microsoft.com/office/drawing/2014/main" xmlns="" id="{8D71E3BB-F1B8-4D58-9ED3-6A79E4BA6455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onector 54">
            <a:extLst>
              <a:ext uri="{FF2B5EF4-FFF2-40B4-BE49-F238E27FC236}">
                <a16:creationId xmlns:a16="http://schemas.microsoft.com/office/drawing/2014/main" xmlns="" id="{ABEB66F1-3696-45A3-9363-35B116EA89A2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Conector 56">
            <a:extLst>
              <a:ext uri="{FF2B5EF4-FFF2-40B4-BE49-F238E27FC236}">
                <a16:creationId xmlns:a16="http://schemas.microsoft.com/office/drawing/2014/main" xmlns="" id="{24168E1C-A935-47A4-B568-119DABF286B7}"/>
              </a:ext>
            </a:extLst>
          </p:cNvPr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D0AB32-6D1A-4260-8FC2-F970F221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9E1996E2-282E-4465-A910-FFEAB84F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9" name="Franja diagonal 18">
            <a:extLst>
              <a:ext uri="{FF2B5EF4-FFF2-40B4-BE49-F238E27FC236}">
                <a16:creationId xmlns:a16="http://schemas.microsoft.com/office/drawing/2014/main" xmlns="" id="{231C889F-6D48-4AD7-AF85-A70E90BC4C32}"/>
              </a:ext>
            </a:extLst>
          </p:cNvPr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0" name="Franja diagonal 19">
            <a:extLst>
              <a:ext uri="{FF2B5EF4-FFF2-40B4-BE49-F238E27FC236}">
                <a16:creationId xmlns:a16="http://schemas.microsoft.com/office/drawing/2014/main" xmlns="" id="{7263F61D-8088-4C5E-AD14-A9FDD9D3A393}"/>
              </a:ext>
            </a:extLst>
          </p:cNvPr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2D25DA75-D0C3-40DE-BD06-D3B18E904213}"/>
              </a:ext>
            </a:extLst>
          </p:cNvPr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2" name="18 CuadroTexto">
            <a:extLst>
              <a:ext uri="{FF2B5EF4-FFF2-40B4-BE49-F238E27FC236}">
                <a16:creationId xmlns:a16="http://schemas.microsoft.com/office/drawing/2014/main" xmlns="" id="{776A5FB7-96FD-442F-BBF4-CC9F65AEB233}"/>
              </a:ext>
            </a:extLst>
          </p:cNvPr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3" name="24 Marcador de número de diapositiva">
            <a:extLst>
              <a:ext uri="{FF2B5EF4-FFF2-40B4-BE49-F238E27FC236}">
                <a16:creationId xmlns:a16="http://schemas.microsoft.com/office/drawing/2014/main" xmlns="" id="{889BAFB0-6FC6-4177-8371-941C26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44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4" name="15 CuadroTexto">
            <a:extLst>
              <a:ext uri="{FF2B5EF4-FFF2-40B4-BE49-F238E27FC236}">
                <a16:creationId xmlns:a16="http://schemas.microsoft.com/office/drawing/2014/main" xmlns="" id="{BE59DB54-AAEF-4179-8DC0-65FE08AFDC17}"/>
              </a:ext>
            </a:extLst>
          </p:cNvPr>
          <p:cNvSpPr txBox="1"/>
          <p:nvPr/>
        </p:nvSpPr>
        <p:spPr>
          <a:xfrm>
            <a:off x="5039744" y="507279"/>
            <a:ext cx="383863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F                                   Bb                        F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Jesús mismo llevó hasta la cruz nuestros pecados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Bb                               C</a:t>
            </a:r>
          </a:p>
          <a:p>
            <a:r>
              <a:rPr lang="es-SV" sz="1000" dirty="0"/>
              <a:t>Y fue herido para que nosotros fuéramos sanados.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Bb                              C/Bb       Am                      Dm</a:t>
            </a:r>
          </a:p>
          <a:p>
            <a:r>
              <a:rPr lang="es-SV" sz="1000" dirty="0"/>
              <a:t>Y volvimos por su gran amor al redil del Buen Pastor,</a:t>
            </a:r>
          </a:p>
          <a:p>
            <a:r>
              <a:rPr lang="es-SV" sz="1000" b="1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Gm                              G7                 C</a:t>
            </a:r>
          </a:p>
          <a:p>
            <a:r>
              <a:rPr lang="es-SV" sz="1000" dirty="0"/>
              <a:t>Salvos somos por su misericordia y su pasión.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Bb                  C                                  F</a:t>
            </a:r>
          </a:p>
          <a:p>
            <a:r>
              <a:rPr lang="es-SV" sz="1000" b="1" dirty="0"/>
              <a:t>Las heridas de tu frente den luz a mi mente,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Bb                 C                                Bb/D  C/E     F</a:t>
            </a:r>
          </a:p>
          <a:p>
            <a:r>
              <a:rPr lang="es-SV" sz="1000" b="1" dirty="0"/>
              <a:t>La herida de tu costado me brinde un nuevo corazón.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Bb                      C                        F</a:t>
            </a:r>
          </a:p>
          <a:p>
            <a:r>
              <a:rPr lang="es-SV" sz="1000" b="1" dirty="0"/>
              <a:t>Que las llagas de tus pies guíen los míos,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Bb                      C                                 Bb/D       C/E         F</a:t>
            </a:r>
          </a:p>
          <a:p>
            <a:r>
              <a:rPr lang="es-SV" sz="1000" b="1" dirty="0"/>
              <a:t>Que las llagas de tus manos extiendan las mías a hacer el bien,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Gm           C                    F</a:t>
            </a:r>
          </a:p>
          <a:p>
            <a:r>
              <a:rPr lang="es-SV" sz="1000" b="1" dirty="0"/>
              <a:t>Padre yo te suplico escúchame.</a:t>
            </a:r>
          </a:p>
          <a:p>
            <a:endParaRPr lang="es-SV" sz="1000" b="1" dirty="0"/>
          </a:p>
          <a:p>
            <a:r>
              <a:rPr lang="es-SV" sz="1000" dirty="0"/>
              <a:t>Que amargura sentiste al probar la hiel en tus labios,</a:t>
            </a:r>
          </a:p>
          <a:p>
            <a:r>
              <a:rPr lang="es-SV" sz="1000" dirty="0"/>
              <a:t>Y a cambio tu diste el perdón a quien te había herido tanto.</a:t>
            </a:r>
          </a:p>
          <a:p>
            <a:r>
              <a:rPr lang="es-SV" sz="1000" dirty="0"/>
              <a:t>No mas hiel, ni mas dolor, nueva vida, todo amor,</a:t>
            </a:r>
          </a:p>
          <a:p>
            <a:r>
              <a:rPr lang="es-SV" sz="1000" dirty="0"/>
              <a:t>Son promesas de amor y victoria de Nuestro Señor.</a:t>
            </a:r>
          </a:p>
          <a:p>
            <a:endParaRPr lang="es-SV" sz="1000" b="1" dirty="0"/>
          </a:p>
          <a:p>
            <a:r>
              <a:rPr lang="es-SV" sz="1000" dirty="0"/>
              <a:t>Sólo miseria encuentro en mi ser, sólo pecado.</a:t>
            </a:r>
          </a:p>
          <a:p>
            <a:r>
              <a:rPr lang="es-SV" sz="1000" dirty="0"/>
              <a:t>Todo es tuyo, Señor, yo te lo ofrezco, tómalo en tus manos.</a:t>
            </a:r>
          </a:p>
          <a:p>
            <a:r>
              <a:rPr lang="es-SV" sz="1000" dirty="0"/>
              <a:t>De ti espero tu bondad, liberación y sanidad.</a:t>
            </a:r>
          </a:p>
          <a:p>
            <a:r>
              <a:rPr lang="es-SV" sz="1000" dirty="0"/>
              <a:t>Caridad y amor a mi hermano, y santidad.</a:t>
            </a:r>
          </a:p>
        </p:txBody>
      </p:sp>
      <p:sp>
        <p:nvSpPr>
          <p:cNvPr id="25" name="Redondear rectángulo de esquina diagonal 45">
            <a:extLst>
              <a:ext uri="{FF2B5EF4-FFF2-40B4-BE49-F238E27FC236}">
                <a16:creationId xmlns:a16="http://schemas.microsoft.com/office/drawing/2014/main" xmlns="" id="{2F5D972C-BCD8-48DE-8CA6-D98473C8D053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D3D0555E-8590-447D-B817-827CE9752192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Magdalena Flores Quintana</a:t>
            </a:r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xmlns="" id="{D1960DCA-214E-40FA-A1DE-BC737C71B69F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LAS LLAGAS DE CRISTO</a:t>
            </a:r>
          </a:p>
        </p:txBody>
      </p:sp>
      <p:sp>
        <p:nvSpPr>
          <p:cNvPr id="28" name="Conector 48">
            <a:extLst>
              <a:ext uri="{FF2B5EF4-FFF2-40B4-BE49-F238E27FC236}">
                <a16:creationId xmlns:a16="http://schemas.microsoft.com/office/drawing/2014/main" xmlns="" id="{CB68D5D8-9301-4A45-A394-A6F391D2AE2A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EC154A52-8A02-4044-8B6B-874A89570E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30" name="14 CuadroTexto">
            <a:extLst>
              <a:ext uri="{FF2B5EF4-FFF2-40B4-BE49-F238E27FC236}">
                <a16:creationId xmlns:a16="http://schemas.microsoft.com/office/drawing/2014/main" xmlns="" id="{B439095A-D715-4AFB-8C27-E5081D02786C}"/>
              </a:ext>
            </a:extLst>
          </p:cNvPr>
          <p:cNvSpPr txBox="1"/>
          <p:nvPr/>
        </p:nvSpPr>
        <p:spPr>
          <a:xfrm>
            <a:off x="326963" y="4396439"/>
            <a:ext cx="407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                                      C        G                                     D</a:t>
            </a:r>
          </a:p>
          <a:p>
            <a:r>
              <a:rPr lang="es-SV" sz="1000" dirty="0"/>
              <a:t>Haz lo que quieras conmigo, haz lo que quieras de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G      Am                                  D     </a:t>
            </a:r>
          </a:p>
          <a:p>
            <a:r>
              <a:rPr lang="es-SV" sz="1000" dirty="0"/>
              <a:t>Hoy yo te ofrezco mi vida, hoy yo me rindo ante Ti. (2 veces)</a:t>
            </a:r>
          </a:p>
          <a:p>
            <a:endParaRPr lang="es-SV" sz="1000" i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G                            D/F#                       Em        </a:t>
            </a:r>
          </a:p>
          <a:p>
            <a:r>
              <a:rPr lang="es-SV" sz="1000" b="1" dirty="0"/>
              <a:t>Te entrego todo lo que soy, todo lo que tengo,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D                                    C         Am                  D</a:t>
            </a:r>
          </a:p>
          <a:p>
            <a:r>
              <a:rPr lang="es-SV" sz="1000" b="1" dirty="0"/>
              <a:t>Todo lo que quiero y todo lo que sueño, a Ti, Señor Jesús. </a:t>
            </a:r>
            <a:r>
              <a:rPr lang="es-SV" sz="1000" dirty="0"/>
              <a:t>(2 veces)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G</a:t>
            </a:r>
          </a:p>
          <a:p>
            <a:r>
              <a:rPr lang="es-SV" sz="1000" b="1" dirty="0"/>
              <a:t>Te entrego.</a:t>
            </a:r>
          </a:p>
        </p:txBody>
      </p:sp>
      <p:sp>
        <p:nvSpPr>
          <p:cNvPr id="31" name="Redondear rectángulo de esquina diagonal 45">
            <a:extLst>
              <a:ext uri="{FF2B5EF4-FFF2-40B4-BE49-F238E27FC236}">
                <a16:creationId xmlns:a16="http://schemas.microsoft.com/office/drawing/2014/main" xmlns="" id="{031C678D-047E-4D6B-9F14-E6BCD0B47B88}"/>
              </a:ext>
            </a:extLst>
          </p:cNvPr>
          <p:cNvSpPr/>
          <p:nvPr/>
        </p:nvSpPr>
        <p:spPr>
          <a:xfrm>
            <a:off x="3215478" y="4144107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xmlns="" id="{8D5110C9-87CE-438F-A3B7-339E60620395}"/>
              </a:ext>
            </a:extLst>
          </p:cNvPr>
          <p:cNvSpPr/>
          <p:nvPr/>
        </p:nvSpPr>
        <p:spPr>
          <a:xfrm>
            <a:off x="395055" y="4317968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Joan Sánchez</a:t>
            </a:r>
          </a:p>
        </p:txBody>
      </p:sp>
      <p:sp>
        <p:nvSpPr>
          <p:cNvPr id="33" name="Paralelogramo 32">
            <a:extLst>
              <a:ext uri="{FF2B5EF4-FFF2-40B4-BE49-F238E27FC236}">
                <a16:creationId xmlns:a16="http://schemas.microsoft.com/office/drawing/2014/main" xmlns="" id="{CE262BE2-AB85-403B-B5EB-33875950DD01}"/>
              </a:ext>
            </a:extLst>
          </p:cNvPr>
          <p:cNvSpPr/>
          <p:nvPr/>
        </p:nvSpPr>
        <p:spPr>
          <a:xfrm>
            <a:off x="426986" y="4144110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 ENTREGO</a:t>
            </a:r>
          </a:p>
        </p:txBody>
      </p:sp>
      <p:sp>
        <p:nvSpPr>
          <p:cNvPr id="34" name="Conector 48">
            <a:extLst>
              <a:ext uri="{FF2B5EF4-FFF2-40B4-BE49-F238E27FC236}">
                <a16:creationId xmlns:a16="http://schemas.microsoft.com/office/drawing/2014/main" xmlns="" id="{CBFD4D36-CBFD-4E1B-9F3D-98C61E398164}"/>
              </a:ext>
            </a:extLst>
          </p:cNvPr>
          <p:cNvSpPr/>
          <p:nvPr/>
        </p:nvSpPr>
        <p:spPr>
          <a:xfrm>
            <a:off x="414658" y="41841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53">
            <a:extLst>
              <a:ext uri="{FF2B5EF4-FFF2-40B4-BE49-F238E27FC236}">
                <a16:creationId xmlns:a16="http://schemas.microsoft.com/office/drawing/2014/main" xmlns="" id="{4C26BE6A-FF54-4E3F-AC45-44DF7BE778E7}"/>
              </a:ext>
            </a:extLst>
          </p:cNvPr>
          <p:cNvSpPr/>
          <p:nvPr/>
        </p:nvSpPr>
        <p:spPr>
          <a:xfrm>
            <a:off x="414658" y="41841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6" name="Conector 54">
            <a:extLst>
              <a:ext uri="{FF2B5EF4-FFF2-40B4-BE49-F238E27FC236}">
                <a16:creationId xmlns:a16="http://schemas.microsoft.com/office/drawing/2014/main" xmlns="" id="{0EB1757A-BD30-41DC-AF75-3643B6344CE4}"/>
              </a:ext>
            </a:extLst>
          </p:cNvPr>
          <p:cNvSpPr/>
          <p:nvPr/>
        </p:nvSpPr>
        <p:spPr>
          <a:xfrm>
            <a:off x="414658" y="41841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Conector 56">
            <a:extLst>
              <a:ext uri="{FF2B5EF4-FFF2-40B4-BE49-F238E27FC236}">
                <a16:creationId xmlns:a16="http://schemas.microsoft.com/office/drawing/2014/main" xmlns="" id="{56CF741C-589C-4360-9F17-303F55393231}"/>
              </a:ext>
            </a:extLst>
          </p:cNvPr>
          <p:cNvSpPr/>
          <p:nvPr/>
        </p:nvSpPr>
        <p:spPr>
          <a:xfrm>
            <a:off x="414658" y="418410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61117B6B-AF31-487A-BCB0-6031172AA1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4089025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75374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50"/>
            <a:ext cx="407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F                        Am                  Dm       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C             F</a:t>
            </a:r>
          </a:p>
          <a:p>
            <a:r>
              <a:rPr lang="es-ES" sz="1000" dirty="0">
                <a:cs typeface="Segoe UI" panose="020B0502040204020203" pitchFamily="34" charset="0"/>
              </a:rPr>
              <a:t>Sé que estás aquí, en este lugar, aunque mis ojos sólo miran el pan.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Am                   Dm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C                     F</a:t>
            </a:r>
          </a:p>
          <a:p>
            <a:r>
              <a:rPr lang="es-ES" sz="1000" dirty="0">
                <a:cs typeface="Segoe UI" panose="020B0502040204020203" pitchFamily="34" charset="0"/>
              </a:rPr>
              <a:t>Te puedo sentir en mi corazón, hablando con palabras de amor.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C                   F        Am                 Dm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Hablando con palabras de amor, </a:t>
            </a:r>
            <a:r>
              <a:rPr lang="es-ES" sz="1000" dirty="0" err="1">
                <a:cs typeface="Segoe UI" panose="020B0502040204020203" pitchFamily="34" charset="0"/>
              </a:rPr>
              <a:t>uoh</a:t>
            </a:r>
            <a:r>
              <a:rPr lang="es-ES" sz="1000" dirty="0">
                <a:cs typeface="Segoe UI" panose="020B0502040204020203" pitchFamily="34" charset="0"/>
              </a:rPr>
              <a:t> oh, </a:t>
            </a:r>
            <a:r>
              <a:rPr lang="es-ES" sz="1000" dirty="0" err="1">
                <a:cs typeface="Segoe UI" panose="020B0502040204020203" pitchFamily="34" charset="0"/>
              </a:rPr>
              <a:t>uoh</a:t>
            </a:r>
            <a:r>
              <a:rPr lang="es-ES" sz="1000" dirty="0">
                <a:cs typeface="Segoe UI" panose="020B0502040204020203" pitchFamily="34" charset="0"/>
              </a:rPr>
              <a:t> oh </a:t>
            </a:r>
            <a:r>
              <a:rPr lang="es-ES" sz="1000" dirty="0" err="1">
                <a:cs typeface="Segoe UI" panose="020B0502040204020203" pitchFamily="34" charset="0"/>
              </a:rPr>
              <a:t>oh</a:t>
            </a:r>
            <a:r>
              <a:rPr lang="es-ES" sz="1000" dirty="0">
                <a:cs typeface="Segoe UI" panose="020B0502040204020203" pitchFamily="34" charset="0"/>
              </a:rPr>
              <a:t>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Gm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               C    Am                               Dm</a:t>
            </a:r>
          </a:p>
          <a:p>
            <a:r>
              <a:rPr lang="es-ES" sz="1000" dirty="0">
                <a:cs typeface="Segoe UI" panose="020B0502040204020203" pitchFamily="34" charset="0"/>
              </a:rPr>
              <a:t>Necesito un toque de tu amor, que de aliento a mi vida.</a:t>
            </a:r>
          </a:p>
          <a:p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C</a:t>
            </a:r>
          </a:p>
          <a:p>
            <a:r>
              <a:rPr lang="es-ES" sz="1000" dirty="0">
                <a:cs typeface="Segoe UI" panose="020B0502040204020203" pitchFamily="34" charset="0"/>
              </a:rPr>
              <a:t>Visita mi corazón.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C              A                     Dm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Sé que estás aquí, brillas con tu luz divina sobre este altar.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C                A                  Dm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Sé que estás aquí, poderosa es tu mirada como un rayo de sol.</a:t>
            </a:r>
          </a:p>
          <a:p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                C    Am                      Dm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Brilla, brilla fuerte con tu luz; quema mi corazón. </a:t>
            </a:r>
            <a:r>
              <a:rPr lang="es-ES" sz="1000" dirty="0">
                <a:cs typeface="Segoe UI" panose="020B0502040204020203" pitchFamily="34" charset="0"/>
              </a:rPr>
              <a:t>(2 veces)</a:t>
            </a:r>
            <a:endParaRPr lang="es-ES" sz="1000" b="1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Bb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       C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Quiero conocer de Ti, más Señor.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  <a:p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Acaricia mi corazón, con el rocío de tu presencia, aviva el fuego en mí.</a:t>
            </a:r>
          </a:p>
          <a:p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b="1" dirty="0">
                <a:cs typeface="Segoe UI" panose="020B0502040204020203" pitchFamily="34" charset="0"/>
              </a:rPr>
              <a:t>Sé que estás aquí, brillas con tu luz divina sobre este altar…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INICIO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7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20" name="Redondear rectángulo de esquina diagonal 19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1" name="Paralelogramo 20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Darwin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Lechler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2" name="Paralelogramo 21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BRILLA</a:t>
            </a:r>
          </a:p>
        </p:txBody>
      </p:sp>
      <p:sp>
        <p:nvSpPr>
          <p:cNvPr id="23" name="Conector 2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24" name="Imagen 23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9" name="15 CuadroTexto"/>
          <p:cNvSpPr txBox="1"/>
          <p:nvPr/>
        </p:nvSpPr>
        <p:spPr>
          <a:xfrm>
            <a:off x="5039749" y="507276"/>
            <a:ext cx="35020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D   G                            D                G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Hoy en oración, quiero preguntar Señor,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Bm                G                     A      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Quiero escuchar Tu Voz, tus Palabras con tu amor.</a:t>
            </a:r>
          </a:p>
          <a:p>
            <a:endParaRPr lang="es-ES" sz="1000" b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D G                         D               G</a:t>
            </a:r>
          </a:p>
          <a:p>
            <a:r>
              <a:rPr lang="es-ES" sz="1000" i="1" dirty="0">
                <a:latin typeface="Calibri" panose="020F0502020204030204" pitchFamily="34" charset="0"/>
                <a:cs typeface="Segoe UI" panose="020B0502040204020203" pitchFamily="34" charset="0"/>
              </a:rPr>
              <a:t>Ser como eres Tú, servidor de los demás,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              Bm             G              A       D        C D</a:t>
            </a:r>
          </a:p>
          <a:p>
            <a:r>
              <a:rPr lang="es-ES" sz="1000" i="1" dirty="0">
                <a:latin typeface="Calibri" panose="020F0502020204030204" pitchFamily="34" charset="0"/>
                <a:cs typeface="Segoe UI" panose="020B0502040204020203" pitchFamily="34" charset="0"/>
              </a:rPr>
              <a:t>Dime cómo, en qué lugar, te hago falta más….</a:t>
            </a:r>
          </a:p>
          <a:p>
            <a:endParaRPr lang="es-ES" sz="1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G             A                         F#m          Bm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Dime Señor, en qué te puedo servir,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A                   D              C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Déjame conocer tu voluntad.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G             A                  F#m        Bm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Dime Señor, en Ti yo quiero vivir,</a:t>
            </a:r>
          </a:p>
          <a:p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</a:t>
            </a:r>
            <a:r>
              <a:rPr lang="es-ES" sz="1000" b="1" dirty="0" err="1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             A                        D</a:t>
            </a:r>
          </a:p>
          <a:p>
            <a:r>
              <a:rPr lang="es-ES" sz="1000" b="1" dirty="0">
                <a:latin typeface="Calibri" panose="020F0502020204030204" pitchFamily="34" charset="0"/>
                <a:cs typeface="Segoe UI" panose="020B0502040204020203" pitchFamily="34" charset="0"/>
              </a:rPr>
              <a:t>Quiero de Ti aprender, saber amar.</a:t>
            </a:r>
          </a:p>
          <a:p>
            <a:endParaRPr lang="es-ES" sz="1000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Hoy quiero seguir, Tu camino junto al mar,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Tu Palabra, tu Verdad, ser imagen de Ti.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Ser como eres Tú, servidor de los demás,</a:t>
            </a:r>
          </a:p>
          <a:p>
            <a:r>
              <a:rPr lang="es-ES" sz="1000" dirty="0">
                <a:latin typeface="Calibri" panose="020F0502020204030204" pitchFamily="34" charset="0"/>
                <a:cs typeface="Segoe UI" panose="020B0502040204020203" pitchFamily="34" charset="0"/>
              </a:rPr>
              <a:t>Dime cómo, en qué lugar, te hago falta más</a:t>
            </a:r>
          </a:p>
        </p:txBody>
      </p:sp>
      <p:sp>
        <p:nvSpPr>
          <p:cNvPr id="30" name="Redondear rectángulo de esquina diagonal 29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2" name="Paralelogramo 31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HOY EN ORACIÓN</a:t>
            </a:r>
          </a:p>
        </p:txBody>
      </p:sp>
      <p:sp>
        <p:nvSpPr>
          <p:cNvPr id="33" name="Conector 32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9" name="Imagen 38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4219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PETICIÓN</a:t>
            </a: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48" b="5548"/>
          <a:stretch>
            <a:fillRect/>
          </a:stretch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80D132AF-CB16-40CF-930D-F1844FBBDE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2698" b="80964"/>
          <a:stretch/>
        </p:blipFill>
        <p:spPr>
          <a:xfrm>
            <a:off x="8288327" y="417372"/>
            <a:ext cx="583841" cy="309092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66059" y="442361"/>
            <a:ext cx="418784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051" dirty="0">
                <a:solidFill>
                  <a:schemeClr val="bg1"/>
                </a:solidFill>
              </a:rPr>
              <a:t>-3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7" y="500050"/>
            <a:ext cx="435131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C                              G</a:t>
            </a:r>
          </a:p>
          <a:p>
            <a:r>
              <a:rPr lang="es-SV" sz="1000" dirty="0"/>
              <a:t>Si estás perdiendo tu fe, y nada resulta ya.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Am                                                       F</a:t>
            </a:r>
          </a:p>
          <a:p>
            <a:r>
              <a:rPr lang="es-SV" sz="1000" dirty="0"/>
              <a:t>Si estás perdiendo la fe en el Señor, y ya no das para más.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C                                              G</a:t>
            </a:r>
          </a:p>
          <a:p>
            <a:r>
              <a:rPr lang="es-SV" sz="1000" dirty="0"/>
              <a:t>Si estás perdiendo la fe, y ya no hay tiempo para Él,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     Am                                          F</a:t>
            </a:r>
          </a:p>
          <a:p>
            <a:r>
              <a:rPr lang="es-SV" sz="1000" dirty="0"/>
              <a:t>Si ya no piensas igual que ayer, y ya no sabes que hacer.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C                              G</a:t>
            </a:r>
          </a:p>
          <a:p>
            <a:r>
              <a:rPr lang="es-SV" sz="1000" b="1" dirty="0"/>
              <a:t>Ven dame un abrazo, ven ora conmigo.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Am                                    F</a:t>
            </a:r>
          </a:p>
          <a:p>
            <a:r>
              <a:rPr lang="es-SV" sz="1000" b="1" dirty="0"/>
              <a:t>Pues yo soy tu hermano, tú cuentas conmigo. </a:t>
            </a:r>
            <a:r>
              <a:rPr lang="es-SV" sz="1000" dirty="0"/>
              <a:t>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                                                        G</a:t>
            </a:r>
          </a:p>
          <a:p>
            <a:r>
              <a:rPr lang="es-SV" sz="1000" dirty="0"/>
              <a:t>Si en tu corazón, todo se apagó y ya nada bueno queda,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		                            Am</a:t>
            </a:r>
          </a:p>
          <a:p>
            <a:r>
              <a:rPr lang="es-SV" sz="1000" dirty="0"/>
              <a:t>Cuando todo va de mal en peor, cuando sube la marea.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			          F</a:t>
            </a:r>
          </a:p>
          <a:p>
            <a:r>
              <a:rPr lang="es-SV" sz="1000" dirty="0"/>
              <a:t>Y parece ser te da la impresión, que vas en contra del mundo,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		                        C</a:t>
            </a:r>
          </a:p>
          <a:p>
            <a:r>
              <a:rPr lang="es-SV" sz="1000" dirty="0"/>
              <a:t>Todo lo que hay, todo lo que ves te parece absurdo.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			                 G</a:t>
            </a:r>
          </a:p>
          <a:p>
            <a:r>
              <a:rPr lang="es-SV" sz="1000" dirty="0"/>
              <a:t>Cuando te han dejado, cuando tú estás triste cuando todos fallan,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			          Am</a:t>
            </a:r>
          </a:p>
          <a:p>
            <a:r>
              <a:rPr lang="es-SV" sz="1000" dirty="0"/>
              <a:t>Cuando estás cansado, cuando ya no hay fuerzas para la batalla,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		                                F</a:t>
            </a:r>
          </a:p>
          <a:p>
            <a:r>
              <a:rPr lang="es-SV" sz="1000" dirty="0"/>
              <a:t>El Señor te llama, no te desanimes, caminemos juntos,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			        C</a:t>
            </a:r>
          </a:p>
          <a:p>
            <a:r>
              <a:rPr lang="es-SV" sz="1000" dirty="0"/>
              <a:t>Hay una esperanza, vamos a encontrarla ven y oremos juntos.</a:t>
            </a: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5"/>
            <a:ext cx="41042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E                                                                                                    C#m</a:t>
            </a:r>
          </a:p>
          <a:p>
            <a:r>
              <a:rPr lang="es-SV" sz="1000" dirty="0"/>
              <a:t>Vengo de muy lejos anunciando que el Señor te quiere hablar.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                                                                  C#m</a:t>
            </a:r>
          </a:p>
          <a:p>
            <a:r>
              <a:rPr lang="es-SV" sz="1000" dirty="0"/>
              <a:t>Y que cosas grandes y ocultas Él te mostrará.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A                                       B                                                   E</a:t>
            </a:r>
          </a:p>
          <a:p>
            <a:r>
              <a:rPr lang="es-SV" sz="1000" dirty="0"/>
              <a:t>Ni el torrente de los ríos, ni la fuerza de los mares te arrastrará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A                                            B                                           E</a:t>
            </a:r>
          </a:p>
          <a:p>
            <a:r>
              <a:rPr lang="es-SV" sz="1000" dirty="0"/>
              <a:t>Atrapado en la tormenta una mano poderosa te levantará.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E  B    A     E                                                   A</a:t>
            </a:r>
          </a:p>
          <a:p>
            <a:r>
              <a:rPr lang="es-SV" sz="1000" b="1" dirty="0"/>
              <a:t>Abre tus brazos, entrégale ahora tu corazón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B                     E                                                                       A</a:t>
            </a:r>
          </a:p>
          <a:p>
            <a:r>
              <a:rPr lang="es-SV" sz="1000" b="1" dirty="0"/>
              <a:t>Mira hacia el cielo, los fuertes vientos alguien los calmó.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E                      C#m</a:t>
            </a:r>
          </a:p>
          <a:p>
            <a:r>
              <a:rPr lang="es-SV" sz="1000" b="1" dirty="0"/>
              <a:t>La tormenta… Terminó…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E                        A</a:t>
            </a:r>
          </a:p>
          <a:p>
            <a:r>
              <a:rPr lang="es-SV" sz="1000" b="1" dirty="0"/>
              <a:t>La tormenta… Terminó…</a:t>
            </a:r>
          </a:p>
          <a:p>
            <a:endParaRPr lang="es-SV" sz="1000" b="1" dirty="0"/>
          </a:p>
          <a:p>
            <a:r>
              <a:rPr lang="es-SV" sz="1000" dirty="0"/>
              <a:t>Ni el torrente de los ríos, ni la fuerza de los mares te arrastrará.</a:t>
            </a:r>
          </a:p>
          <a:p>
            <a:r>
              <a:rPr lang="es-SV" sz="1000" dirty="0"/>
              <a:t>Atrapado en la tormenta, una mano poderosa te levantará.</a:t>
            </a:r>
          </a:p>
          <a:p>
            <a:endParaRPr lang="es-SV" sz="1000" dirty="0"/>
          </a:p>
          <a:p>
            <a:r>
              <a:rPr lang="es-SV" sz="1000" b="1" dirty="0"/>
              <a:t>Abre tus brazos, entrégale ahora tu corazón</a:t>
            </a:r>
          </a:p>
          <a:p>
            <a:r>
              <a:rPr lang="es-SV" sz="1000" b="1" dirty="0"/>
              <a:t>Mira hacia el cielo, los fuertes vientos alguien los calmó.</a:t>
            </a:r>
          </a:p>
          <a:p>
            <a:r>
              <a:rPr lang="es-SV" sz="1000" b="1" dirty="0"/>
              <a:t>La tormenta… Terminó…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/>
              <a:t>La tormenta… Terminó…</a:t>
            </a:r>
          </a:p>
          <a:p>
            <a:endParaRPr lang="es-SV" sz="1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PERDÓN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39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Alfareros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SI ESTÁS PERDIENDO LA FE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LA TORMENTA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5324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4"/>
            <a:ext cx="435131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                                  D                     Am              C             D</a:t>
            </a:r>
          </a:p>
          <a:p>
            <a:r>
              <a:rPr lang="es-SV" sz="1000" dirty="0"/>
              <a:t>Quiero darte todo a Ti,   toda mi alma y refugiarla en Ti.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D                          Am</a:t>
            </a:r>
          </a:p>
          <a:p>
            <a:r>
              <a:rPr lang="es-SV" sz="1000" dirty="0"/>
              <a:t>Agarrado de tu altar, yo quiero estar,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C                D</a:t>
            </a:r>
          </a:p>
          <a:p>
            <a:r>
              <a:rPr lang="es-SV" sz="1000" dirty="0"/>
              <a:t>Quiero depender de Ti nada más.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C                                 G                      Am                       D</a:t>
            </a:r>
          </a:p>
          <a:p>
            <a:r>
              <a:rPr lang="es-SV" sz="1000" dirty="0"/>
              <a:t>Jesús, bebiendo de tu mano, mi corazón se sana,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C                                    G                       Am                     D</a:t>
            </a:r>
          </a:p>
          <a:p>
            <a:r>
              <a:rPr lang="es-SV" sz="1000" dirty="0"/>
              <a:t>Jesús, comiendo de tu mano, mi corazón se sana, Señor.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G                                         D</a:t>
            </a:r>
          </a:p>
          <a:p>
            <a:r>
              <a:rPr lang="es-SV" sz="1000" b="1" dirty="0"/>
              <a:t>Sé que tienes poder, yo sé que tienes poder,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Em                     D</a:t>
            </a:r>
          </a:p>
          <a:p>
            <a:r>
              <a:rPr lang="es-SV" sz="1000" b="1" dirty="0"/>
              <a:t>Sé que tienes poder, Jesús de Nazaret.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Em                                      D</a:t>
            </a:r>
          </a:p>
          <a:p>
            <a:r>
              <a:rPr lang="es-SV" sz="1000" b="1" dirty="0"/>
              <a:t>Sé que tienes poder, yo sé que tienes poder,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C                            G                    Am                     D       C G</a:t>
            </a:r>
          </a:p>
          <a:p>
            <a:r>
              <a:rPr lang="es-SV" sz="1000" b="1" dirty="0"/>
              <a:t>Para sanar al que está herido y levantar al que ha caído.</a:t>
            </a:r>
          </a:p>
          <a:p>
            <a:endParaRPr lang="es-SV" sz="1000" b="1" dirty="0"/>
          </a:p>
          <a:p>
            <a:endParaRPr lang="es-SV" sz="1000" b="1" dirty="0"/>
          </a:p>
          <a:p>
            <a:r>
              <a:rPr lang="es-SV" sz="1000" dirty="0"/>
              <a:t>Quiero darme todo a Ti, por completo, y vivir para Ti.</a:t>
            </a:r>
          </a:p>
          <a:p>
            <a:r>
              <a:rPr lang="es-SV" sz="1000" dirty="0"/>
              <a:t>Agarrarme de tus brazos y no apartarme de tu camino Señor.</a:t>
            </a:r>
          </a:p>
          <a:p>
            <a:r>
              <a:rPr lang="es-SV" sz="1000" dirty="0"/>
              <a:t>Jesús, bebiendo de tu mano, mi corazón se sana, Señor.</a:t>
            </a:r>
          </a:p>
          <a:p>
            <a:r>
              <a:rPr lang="es-SV" sz="1000" dirty="0"/>
              <a:t>Jesús, comiendo de tu mano, mi corazón sana, Señor.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	       E</a:t>
            </a:r>
          </a:p>
          <a:p>
            <a:r>
              <a:rPr lang="es-SV" sz="1000" b="1" dirty="0"/>
              <a:t>Sé que tienes poder…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A                                    E</a:t>
            </a:r>
          </a:p>
          <a:p>
            <a:r>
              <a:rPr lang="es-SV" sz="1000" b="1" dirty="0"/>
              <a:t>Tienes poder, sé que tienes poder,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F#m                    E</a:t>
            </a:r>
          </a:p>
          <a:p>
            <a:r>
              <a:rPr lang="es-SV" sz="1000" b="1" dirty="0"/>
              <a:t>Sé que tienes poder, Jesús de Nazaret.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F#m                                E</a:t>
            </a:r>
          </a:p>
          <a:p>
            <a:r>
              <a:rPr lang="es-SV" sz="1000" b="1" dirty="0"/>
              <a:t>Sé que tienes poder, sé que tienes poder,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D                             A                  Bm                      E         D A</a:t>
            </a:r>
          </a:p>
          <a:p>
            <a:r>
              <a:rPr lang="es-SV" sz="1000" b="1" dirty="0"/>
              <a:t>Para sanar al que está herido y levantar al que ha caído.</a:t>
            </a:r>
            <a:endParaRPr lang="es-SV" sz="1000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81"/>
            <a:ext cx="4104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C                     F</a:t>
            </a:r>
          </a:p>
          <a:p>
            <a:r>
              <a:rPr lang="es-SV" sz="1000" dirty="0"/>
              <a:t>No, no estoy sola, no;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G                 F                      C</a:t>
            </a:r>
          </a:p>
          <a:p>
            <a:r>
              <a:rPr lang="es-SV" sz="1000" dirty="0"/>
              <a:t>Cuando en mi vida se presenta un problema más.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       F</a:t>
            </a:r>
          </a:p>
          <a:p>
            <a:r>
              <a:rPr lang="es-SV" sz="1000" dirty="0"/>
              <a:t>No, no estoy sola, no;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G                  F                C</a:t>
            </a:r>
          </a:p>
          <a:p>
            <a:r>
              <a:rPr lang="es-SV" sz="1000" dirty="0"/>
              <a:t>Si en mi camino se presentan barreras.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                   F</a:t>
            </a:r>
          </a:p>
          <a:p>
            <a:r>
              <a:rPr lang="es-SV" sz="1000" dirty="0"/>
              <a:t>No, no estoy sola, no;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G                       F                C</a:t>
            </a:r>
          </a:p>
          <a:p>
            <a:r>
              <a:rPr lang="es-SV" sz="1000" dirty="0"/>
              <a:t>Porque te siento dentro de mi corazón.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C C7                 F </a:t>
            </a:r>
          </a:p>
          <a:p>
            <a:r>
              <a:rPr lang="es-SV" sz="1000" b="1" dirty="0"/>
              <a:t>No, no estoy sola no,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G              F                     C</a:t>
            </a:r>
          </a:p>
          <a:p>
            <a:r>
              <a:rPr lang="es-SV" sz="1000" b="1" dirty="0"/>
              <a:t>Cuando en mi canto yo digo que Tú vives.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C  C7               F </a:t>
            </a:r>
          </a:p>
          <a:p>
            <a:r>
              <a:rPr lang="es-SV" sz="1000" b="1" dirty="0"/>
              <a:t>No, no estoy sola no,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G                          F            G       C</a:t>
            </a:r>
          </a:p>
          <a:p>
            <a:r>
              <a:rPr lang="es-SV" sz="1000" b="1" dirty="0"/>
              <a:t>Porque a mi lado, siempre, siempre Tú estás.</a:t>
            </a:r>
          </a:p>
          <a:p>
            <a:endParaRPr lang="es-SV" sz="1000" b="1" dirty="0"/>
          </a:p>
          <a:p>
            <a:r>
              <a:rPr lang="es-SV" sz="1000" dirty="0"/>
              <a:t>No, no estás solo, no; </a:t>
            </a:r>
          </a:p>
          <a:p>
            <a:r>
              <a:rPr lang="es-SV" sz="1000" dirty="0"/>
              <a:t>Si en tu vida se presenta un problema más.</a:t>
            </a:r>
          </a:p>
          <a:p>
            <a:r>
              <a:rPr lang="es-SV" sz="1000" dirty="0"/>
              <a:t>No, no estás solo, no; </a:t>
            </a:r>
          </a:p>
          <a:p>
            <a:r>
              <a:rPr lang="es-SV" sz="1000" dirty="0"/>
              <a:t>Si en tu camino se presentan mil barreras.</a:t>
            </a:r>
          </a:p>
          <a:p>
            <a:r>
              <a:rPr lang="es-SV" sz="1000" dirty="0"/>
              <a:t>No, no estás solo, no;</a:t>
            </a:r>
          </a:p>
          <a:p>
            <a:r>
              <a:rPr lang="es-SV" sz="1000" dirty="0"/>
              <a:t>Porque lo llevan dentro de su corazón.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Quique Guzmán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YO SÉ QUE TIENES PODER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Gela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NO ESTOY SOLA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310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500044"/>
            <a:ext cx="45507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C                         Am</a:t>
            </a:r>
          </a:p>
          <a:p>
            <a:r>
              <a:rPr lang="es-SV" sz="1000" dirty="0"/>
              <a:t>Estaba perdido, no tenía salida.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F                           Dm                           G</a:t>
            </a:r>
          </a:p>
          <a:p>
            <a:r>
              <a:rPr lang="es-SV" sz="1000" dirty="0"/>
              <a:t>¿Dónde estuviera si no me hubieras dado un hogar?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C                                    Am</a:t>
            </a:r>
          </a:p>
          <a:p>
            <a:r>
              <a:rPr lang="es-SV" sz="1000" dirty="0"/>
              <a:t>Cuando tu Luz inmensa llegó con tanta fuerza,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F                                       Dm                     G</a:t>
            </a:r>
          </a:p>
          <a:p>
            <a:r>
              <a:rPr lang="es-SV" sz="1000" dirty="0"/>
              <a:t>el Hijo del Padre que se ha convertido en pan.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                                            Em          F                                      G</a:t>
            </a:r>
          </a:p>
          <a:p>
            <a:r>
              <a:rPr lang="es-SV" sz="1000" dirty="0"/>
              <a:t>Una lágrima estremecida brota, el corazón implora una petición. 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C                                         Em</a:t>
            </a:r>
          </a:p>
          <a:p>
            <a:r>
              <a:rPr lang="es-SV" sz="1000" b="1" dirty="0"/>
              <a:t>Aquí está tu Dios que da la vida,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Am                                                 Em</a:t>
            </a:r>
          </a:p>
          <a:p>
            <a:r>
              <a:rPr lang="es-SV" sz="1000" b="1" dirty="0"/>
              <a:t>Aquí rompes las cadenas que te lastiman.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F                                                 C</a:t>
            </a:r>
          </a:p>
          <a:p>
            <a:r>
              <a:rPr lang="es-SV" sz="1000" b="1" dirty="0"/>
              <a:t>Aquí tus sentimientos pueden retomar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Dm                            F                G</a:t>
            </a:r>
          </a:p>
          <a:p>
            <a:r>
              <a:rPr lang="es-SV" sz="1000" b="1" dirty="0"/>
              <a:t>Las fuerzas que hacen falta para continuar. 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C                                  Am                      F                         Dm                  G</a:t>
            </a:r>
          </a:p>
          <a:p>
            <a:r>
              <a:rPr lang="es-SV" sz="1000" dirty="0"/>
              <a:t>Se oyen cantos, desde de los cielos, ángeles suben y bajan a este santo lugar.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C                                         Am </a:t>
            </a:r>
          </a:p>
          <a:p>
            <a:r>
              <a:rPr lang="es-SV" sz="1000" dirty="0"/>
              <a:t>Vengo a darte gracias, aunque hayan angustias y penas.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F                  Dm                    G</a:t>
            </a:r>
          </a:p>
          <a:p>
            <a:r>
              <a:rPr lang="es-SV" sz="1000" dirty="0"/>
              <a:t>Que esta vida es miserable sin tu amor. Esta vida es miserable sin tu amor. 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Una lágrima estremecida brota. El corazón implora una petición. </a:t>
            </a:r>
          </a:p>
          <a:p>
            <a:endParaRPr lang="es-SV" sz="1000" dirty="0"/>
          </a:p>
          <a:p>
            <a:endParaRPr lang="es-SV" sz="1000" dirty="0"/>
          </a:p>
          <a:p>
            <a:r>
              <a:rPr lang="es-SV" sz="1000" b="1" dirty="0"/>
              <a:t>Aquí está tu Dios que da la vida.... </a:t>
            </a:r>
          </a:p>
          <a:p>
            <a:endParaRPr lang="es-SV" sz="1000" dirty="0"/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Para continuar, para continuar, para continuar, 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para continuar, para continuar, para continuar, 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para continuar, para continuar, para continuar, para continuar.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81"/>
            <a:ext cx="4104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G              D           Em                 C   Am            D</a:t>
            </a:r>
          </a:p>
          <a:p>
            <a:r>
              <a:rPr lang="es-SV" sz="1000" dirty="0"/>
              <a:t>El Señor es mi luz y mi salvación, a nada yo temeré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Bm                            Em                    C                         Am                D</a:t>
            </a:r>
          </a:p>
          <a:p>
            <a:r>
              <a:rPr lang="es-SV" sz="1000" dirty="0"/>
              <a:t>Amparo de mi vida es el Señor, a quien debo entregar mi corazón. (2 veces)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G                                           Em</a:t>
            </a:r>
          </a:p>
          <a:p>
            <a:r>
              <a:rPr lang="es-SV" sz="1000" b="1" dirty="0"/>
              <a:t>Confianza yo tendré, mi armadura cargaré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                              Am                       D</a:t>
            </a:r>
          </a:p>
          <a:p>
            <a:r>
              <a:rPr lang="es-SV" sz="1000" b="1" dirty="0"/>
              <a:t>Si contra mí se levanta una guerra yo venceré.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El Señor es mi luz y mi salvador</a:t>
            </a:r>
          </a:p>
          <a:p>
            <a:r>
              <a:rPr lang="es-SV" sz="1000" dirty="0"/>
              <a:t>El Señor es mi luz y mi salvador</a:t>
            </a:r>
          </a:p>
          <a:p>
            <a:endParaRPr lang="es-SV" sz="1000" dirty="0"/>
          </a:p>
          <a:p>
            <a:r>
              <a:rPr lang="es-SV" sz="1000" b="1" dirty="0"/>
              <a:t>Confianza yo tendré…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Bm        Em    C                        D</a:t>
            </a:r>
            <a:endParaRPr lang="es-SV" sz="1000" dirty="0"/>
          </a:p>
          <a:p>
            <a:r>
              <a:rPr lang="es-SV" sz="1000" dirty="0"/>
              <a:t>Bajo tus alas yo me esconderé,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Em     </a:t>
            </a:r>
            <a:r>
              <a:rPr lang="es-SV" sz="1000" b="1" dirty="0" err="1">
                <a:solidFill>
                  <a:srgbClr val="0070C0"/>
                </a:solidFill>
              </a:rPr>
              <a:t>Em</a:t>
            </a:r>
            <a:r>
              <a:rPr lang="es-SV" sz="1000" b="1" dirty="0">
                <a:solidFill>
                  <a:srgbClr val="0070C0"/>
                </a:solidFill>
              </a:rPr>
              <a:t>                     C                           D  E</a:t>
            </a:r>
            <a:endParaRPr lang="es-SV" sz="1000" dirty="0"/>
          </a:p>
          <a:p>
            <a:r>
              <a:rPr lang="es-SV" sz="1000" dirty="0"/>
              <a:t>Y a tu diestra, Jesús, siempre yo estaré.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A                                           F#m</a:t>
            </a:r>
          </a:p>
          <a:p>
            <a:r>
              <a:rPr lang="es-SV" sz="1000" b="1" dirty="0"/>
              <a:t>Confianza yo tendré, mi armadura cargaré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D                              Bm                       E</a:t>
            </a:r>
          </a:p>
          <a:p>
            <a:r>
              <a:rPr lang="es-SV" sz="1000" b="1" dirty="0"/>
              <a:t>Si contra mí se levanta una guerra yo venceré.</a:t>
            </a:r>
            <a:endParaRPr lang="es-SV" sz="1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Totus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Tuus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/ 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AQUÍ ESTÁ TU DIOS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Jon Carlo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CONFIANZA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985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C         G/B                    Am</a:t>
            </a:r>
          </a:p>
          <a:p>
            <a:r>
              <a:rPr lang="es-SV" sz="1000" dirty="0"/>
              <a:t>Esta vez no sé cómo expresar,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´    Bb       C         F   Dm      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</a:t>
            </a:r>
          </a:p>
          <a:p>
            <a:r>
              <a:rPr lang="es-SV" sz="1000" dirty="0"/>
              <a:t>No sé cómo decir que te necesito.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C       G/B               Am    Bb       C        F</a:t>
            </a:r>
          </a:p>
          <a:p>
            <a:r>
              <a:rPr lang="es-SV" sz="1000" dirty="0"/>
              <a:t>Esta vez no logro articular palabras ante Ti,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Dm                     G</a:t>
            </a:r>
          </a:p>
          <a:p>
            <a:r>
              <a:rPr lang="es-SV" sz="1000" dirty="0"/>
              <a:t>En silencio te lo admito.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Dm                  G                 C    G/B    Am</a:t>
            </a:r>
          </a:p>
          <a:p>
            <a:r>
              <a:rPr lang="es-SV" sz="1000" dirty="0"/>
              <a:t>Pero estoy aquí, con mi roto corazón,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Dm                  Em                     F                    Fm</a:t>
            </a:r>
          </a:p>
          <a:p>
            <a:r>
              <a:rPr lang="es-SV" sz="1000" dirty="0"/>
              <a:t>Como Bartimeo, el ciego, que del suelo te clamó: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C                                          Dm</a:t>
            </a:r>
          </a:p>
          <a:p>
            <a:r>
              <a:rPr lang="es-SV" sz="1000" b="1" dirty="0"/>
              <a:t>Misericordia ¡Oh! Dios, mira mi gran dolor,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G              F/G                  C         G</a:t>
            </a:r>
          </a:p>
          <a:p>
            <a:r>
              <a:rPr lang="es-SV" sz="1000" b="1" dirty="0"/>
              <a:t>Solo no puedo más, ven a mi auxilio hoy.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C                                           Dm</a:t>
            </a:r>
          </a:p>
          <a:p>
            <a:r>
              <a:rPr lang="es-SV" sz="1000" b="1" dirty="0"/>
              <a:t>Misericordia ¡Oh! Dios, mira mi gran dolor,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G                Fm          C</a:t>
            </a:r>
          </a:p>
          <a:p>
            <a:r>
              <a:rPr lang="es-SV" sz="1000" b="1" dirty="0"/>
              <a:t>Solo no puedo más, te necesito hoy.</a:t>
            </a:r>
          </a:p>
          <a:p>
            <a:endParaRPr lang="es-SV" sz="1000" b="1" dirty="0"/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Fm         C             Fm          C</a:t>
            </a:r>
          </a:p>
          <a:p>
            <a:r>
              <a:rPr lang="es-SV" sz="1000" b="1" dirty="0"/>
              <a:t>Te necesito hoy… Te necesito.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E                         B                       A                         E</a:t>
            </a:r>
          </a:p>
          <a:p>
            <a:r>
              <a:rPr lang="es-SV" sz="1000" dirty="0">
                <a:latin typeface="Candara" panose="020E0502030303020204" pitchFamily="34" charset="0"/>
              </a:rPr>
              <a:t>Sendas Dios hará, donde piensas que no hay,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A                   E                   F#m                  B</a:t>
            </a:r>
          </a:p>
          <a:p>
            <a:r>
              <a:rPr lang="es-SV" sz="1000" dirty="0">
                <a:latin typeface="Candara" panose="020E0502030303020204" pitchFamily="34" charset="0"/>
              </a:rPr>
              <a:t>Él obra en maneras que no podemos entender.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E                  B             A               E</a:t>
            </a:r>
          </a:p>
          <a:p>
            <a:r>
              <a:rPr lang="es-SV" sz="1000" dirty="0">
                <a:latin typeface="Candara" panose="020E0502030303020204" pitchFamily="34" charset="0"/>
              </a:rPr>
              <a:t>Él me guiará y a su lado estaré.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             E            F#m                       B     A          B        E    F C#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Amor y fuerzas me dará y un camino hará, donde no lo hay.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F#                        C#                   B                         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Sendas Dios hará, donde piensas que no hay,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B                   F#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C#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Él obra en maneras que no podemos entender.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F#                C#            B            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Él me guiará y a su lado estaré.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B                       F#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C#   B           C#       F#     E/F#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Amor y fuerzas me dará y un camino hará, donde no lo hay. 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D                   E                        A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Por caminos en la soledad me guiará,</a:t>
            </a: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D                        E                           F#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Y agua en el desierto encontraré,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B                        C#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D#m</a:t>
            </a: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La tierra pasará, su Palabra eterna es,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B               C#  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A#sus</a:t>
            </a: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Él hará, algo nuevo hoy. Sí…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F#                        C#                   B                         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Sendas Dios hará, donde piensas que no hay,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B                   F#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C#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Él obra en maneras que no podemos entender.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F#                C#            B            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Él me guiará y a su lado estaré.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B                       F#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C#   B           C#       F#     E/F#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Amor y fuerzas me dará y un camino hará, donde no lo hay.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MISERICORDIA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Desconocido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SENDAS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73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Gm                     D               Gm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/Estás presente Señor, estás presente/.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Eb                  F                               Bb F/A Gm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Es tu cuerpo y tu sangre, que están presentes.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Eb                 F                       Bb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Es tu cuerpo y tu sangre, que están presentes.</a:t>
            </a:r>
          </a:p>
          <a:p>
            <a:endParaRPr lang="es-SV" sz="1000" b="1" dirty="0"/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/Son tus manos, que están presentes/.</a:t>
            </a:r>
            <a:br>
              <a:rPr lang="es-SV" sz="1000" dirty="0"/>
            </a:br>
            <a:r>
              <a:rPr lang="es-SV" sz="1000" dirty="0"/>
              <a:t>/Puedo ver la herida, de tu costado/.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/Tus heridas Señor, están presentes/.</a:t>
            </a:r>
            <a:br>
              <a:rPr lang="es-SV" sz="1000" dirty="0"/>
            </a:br>
            <a:r>
              <a:rPr lang="es-SV" sz="1000" dirty="0"/>
              <a:t>/Por tus llagas hoy quedo sanado/.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/Son tus clavos Señor, que están presentes/.</a:t>
            </a:r>
            <a:br>
              <a:rPr lang="es-SV" sz="1000" dirty="0"/>
            </a:br>
            <a:r>
              <a:rPr lang="es-SV" sz="1000" dirty="0"/>
              <a:t>/Tus dolores me liberan de mis culpas/.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/Estás presente Señor, estás presente/.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/Es tu cuerpo y tu sangre, que están presentes/.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/Las espinas Señor, están presentes/.</a:t>
            </a:r>
            <a:br>
              <a:rPr lang="es-SV" sz="1000" dirty="0"/>
            </a:br>
            <a:r>
              <a:rPr lang="es-SV" sz="1000" dirty="0"/>
              <a:t>/Los cardenales de tu cuerpo, me han curado/.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/Te alabamos Señor, te alabamos/</a:t>
            </a:r>
            <a:br>
              <a:rPr lang="es-SV" sz="1000" dirty="0"/>
            </a:br>
            <a:r>
              <a:rPr lang="es-SV" sz="1000" dirty="0"/>
              <a:t>/Porque solo Tú eres Santo/.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/Te adoramos Señor, te adoramos/.</a:t>
            </a:r>
            <a:br>
              <a:rPr lang="es-SV" sz="1000" dirty="0"/>
            </a:br>
            <a:r>
              <a:rPr lang="es-SV" sz="1000" dirty="0"/>
              <a:t>/Puedo escuchar el sonido de tus pasos/.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Estás presente, estás aquí, estás presente, Jesús…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Sé sano, en el nombre de Jesús,</a:t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Sé sano, en el nombre de Jesús,</a:t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A/F#      F#m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Sé sano, te digo ahora mismo,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B                      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espera en el Señor. (2 veces)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                     C  Am   D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Al que bebe de su sangre, al que come de su cuerpo, sano será…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                      C D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Al que bebe de su sangre, al que come de su cuerpo, sano será…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Sé libre, en el nombre de Jesús,</a:t>
            </a:r>
            <a:br>
              <a:rPr lang="es-SV" sz="1000" dirty="0"/>
            </a:br>
            <a:r>
              <a:rPr lang="es-SV" sz="1000" dirty="0"/>
              <a:t>Sé libre, en el nombre de Jesús,</a:t>
            </a:r>
            <a:br>
              <a:rPr lang="es-SV" sz="1000" dirty="0"/>
            </a:br>
            <a:r>
              <a:rPr lang="es-SV" sz="1000" dirty="0"/>
              <a:t>Sé libre, te digo ahora mismo,</a:t>
            </a:r>
            <a:br>
              <a:rPr lang="es-SV" sz="1000" dirty="0"/>
            </a:br>
            <a:r>
              <a:rPr lang="es-SV" sz="1000" dirty="0"/>
              <a:t>Y espera en el Señor. (3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G                                                                                C Am    D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Al que bebe de su sangre, al que come de su cuerpo, libre será…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                                         C  D   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Al que bebe de su sangre, al que come de su cuerpo, libre será…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C    D     G      C   D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Libre será… libre será…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Magdalena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Arimany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ESTÁS PRESENTE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Comunidad Católica Cristo Joven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SÉ SANO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976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G                                        Em</a:t>
            </a:r>
          </a:p>
          <a:p>
            <a:r>
              <a:rPr lang="es-SV" sz="1000" dirty="0"/>
              <a:t>Caminaste sobre el agua, caminaste todo un rey,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Am                         C              </a:t>
            </a:r>
            <a:r>
              <a:rPr lang="es-SV" sz="1000" b="1" dirty="0" err="1">
                <a:solidFill>
                  <a:srgbClr val="0070C0"/>
                </a:solidFill>
              </a:rPr>
              <a:t>Dsus</a:t>
            </a:r>
            <a:r>
              <a:rPr lang="es-SV" sz="1000" b="1" dirty="0">
                <a:solidFill>
                  <a:srgbClr val="0070C0"/>
                </a:solidFill>
              </a:rPr>
              <a:t> D</a:t>
            </a:r>
          </a:p>
          <a:p>
            <a:r>
              <a:rPr lang="es-SV" sz="1000" dirty="0"/>
              <a:t>Y tu quieres que yo lo haga con la fe.</a:t>
            </a:r>
            <a:br>
              <a:rPr lang="es-SV" sz="1000" dirty="0"/>
            </a:br>
            <a:r>
              <a:rPr lang="es-SV" sz="1000" dirty="0"/>
              <a:t>       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   Em</a:t>
            </a:r>
          </a:p>
          <a:p>
            <a:r>
              <a:rPr lang="es-SV" sz="1000" dirty="0"/>
              <a:t>Y aunque la gente me comente que eso no va a suceder,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Am C </a:t>
            </a:r>
            <a:r>
              <a:rPr lang="es-SV" sz="1000" b="1" dirty="0" err="1">
                <a:solidFill>
                  <a:srgbClr val="0070C0"/>
                </a:solidFill>
              </a:rPr>
              <a:t>Dsus</a:t>
            </a:r>
            <a:r>
              <a:rPr lang="es-SV" sz="1000" b="1" dirty="0">
                <a:solidFill>
                  <a:srgbClr val="0070C0"/>
                </a:solidFill>
              </a:rPr>
              <a:t> D</a:t>
            </a:r>
          </a:p>
          <a:p>
            <a:r>
              <a:rPr lang="es-SV" sz="1000" dirty="0"/>
              <a:t>Yo sé que puedo al creer en tu palabra.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G </a:t>
            </a:r>
          </a:p>
          <a:p>
            <a:r>
              <a:rPr lang="es-SV" sz="1000" b="1" dirty="0"/>
              <a:t>Yo sé que puedo caminar sobre el agua,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Em7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Yo sé que puedo caminar con fe,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Am                         Am7/G                         D  D4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Pero si quito mi mirada de Él sé que me hundiré.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</a:p>
          <a:p>
            <a:r>
              <a:rPr lang="es-SV" sz="1000" b="1" dirty="0"/>
              <a:t>Yo sé que puedo caminar sobre el agua,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Em</a:t>
            </a:r>
          </a:p>
          <a:p>
            <a:r>
              <a:rPr lang="es-SV" sz="1000" b="1" dirty="0"/>
              <a:t>Yo sé que puedo caminar por fe,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Am                           Am/G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Pero si quito mi mirada de Él sé que me hundiré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</a:p>
          <a:p>
            <a:r>
              <a:rPr lang="es-SV" sz="1000" b="1" dirty="0"/>
              <a:t>Sé que me hundiré.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Bb                                       Gm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Cuando no encuentro la salida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Bb                                                      Gm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Cuando no encuentro a quién hablar</a:t>
            </a:r>
            <a:br>
              <a:rPr lang="es-SV" sz="1000" dirty="0"/>
            </a:br>
            <a:r>
              <a:rPr lang="es-SV" sz="1000" dirty="0"/>
              <a:t>     </a:t>
            </a:r>
            <a:r>
              <a:rPr lang="es-SV" sz="1000" b="1" dirty="0">
                <a:solidFill>
                  <a:srgbClr val="0070C0"/>
                </a:solidFill>
              </a:rPr>
              <a:t>D#           Cm                 D#       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Levanto mi voz, a quien me salvó.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Bb                                         Gm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Como el hijo pródigo y su padre,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Bb                                       Gm 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Que al arrepentirse regresó,</a:t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D#           Cm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aquel padre le amó,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D#                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sus brazos le abrió.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Gm          Dm                D#                F        Bb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Yo soy testigo, soy testigo del poder de Cristo.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Gm           Dm                   D#                   Cm            F      D# 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esta alabanza, que su nombre ha sanado mi vida.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Bb    F           Gm               D#                        F             Bb D# 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/Dios mi Salvador, de lo mal que me sentía me sacó.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Bb   F           Gm                  D#                     F             Bb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Dios mi Salvador, de lo enfermo que venía me sanó/.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VERÓNICA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JESÚS CAMINA SOBRE LAS AGUAS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DIOS MI SALVADOR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466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C                   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Quién podrá este día, separarme de Ti Señor,</a:t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Am                       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Quién podrá este día, si estás aquí Señor,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F              G           C       Em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Nada podrá separarme de Tu amor,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Dm                  G 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Ni la muerte, ni la vida, ni el dolor.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C                     G              Am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/Tengo sed de Ti Señor, lléname de Ti,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F                Dm  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Sana mis heridas con tu amor/.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Am             Em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i="1" dirty="0"/>
              <a:t>Tan solo con tocarme Señor,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Am              Em            G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i="1" dirty="0"/>
              <a:t>Tan solo con mirarme Señor.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C                     G              Am             Em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/Tengo sed de Ti Señor, lléname de Ti,</a:t>
            </a:r>
            <a:br>
              <a:rPr lang="es-SV" sz="1000" b="1" dirty="0"/>
            </a:br>
            <a:r>
              <a:rPr lang="es-SV" sz="1000" b="1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F                Dm                        G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Sana mis heridas con tu amor/.</a:t>
            </a:r>
          </a:p>
          <a:p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dirty="0"/>
              <a:t>Quiero con mis labios alabarte Señor,</a:t>
            </a:r>
            <a:br>
              <a:rPr lang="es-SV" sz="1000" dirty="0"/>
            </a:br>
            <a:r>
              <a:rPr lang="es-SV" sz="1000" dirty="0"/>
              <a:t>Quiero con mi vida bendecirte Señor,</a:t>
            </a:r>
            <a:br>
              <a:rPr lang="es-SV" sz="1000" dirty="0"/>
            </a:br>
            <a:r>
              <a:rPr lang="es-SV" sz="1000" dirty="0"/>
              <a:t>Quiero levantar mis manos en oración,</a:t>
            </a:r>
            <a:br>
              <a:rPr lang="es-SV" sz="1000" dirty="0"/>
            </a:br>
            <a:r>
              <a:rPr lang="es-SV" sz="1000" dirty="0"/>
              <a:t>Quiero entregarme a Ti mi salvador.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Tengo sed de Ti Señor…</a:t>
            </a:r>
            <a:endParaRPr lang="es-SV" sz="1000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                                           Am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No fue el lodo, que pusiste en sus ojos,</a:t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Dm   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Ni fue el agua cuando Él se los lavó;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 err="1">
                <a:solidFill>
                  <a:srgbClr val="0070C0"/>
                </a:solidFill>
              </a:rPr>
              <a:t>Esus</a:t>
            </a:r>
            <a:r>
              <a:rPr lang="es-SV" sz="1000" b="1" dirty="0">
                <a:solidFill>
                  <a:srgbClr val="0070C0"/>
                </a:solidFill>
              </a:rPr>
              <a:t>         E9b7     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Fue su fe, que creció cuando pasabas,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Dm F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Donde él tirado estaba y pudo ver por primera vez. 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C                                    C/</a:t>
            </a:r>
            <a:r>
              <a:rPr lang="es-SV" sz="1000" b="1" dirty="0" err="1">
                <a:solidFill>
                  <a:srgbClr val="0070C0"/>
                </a:solidFill>
              </a:rPr>
              <a:t>Bb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Sana mis ojos, mis ojos del corazón,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F/A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Quita el pecado que no me deja ver,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Dm7                            F/G       </a:t>
            </a:r>
            <a:r>
              <a:rPr lang="es-SV" sz="1000" b="1" dirty="0" err="1">
                <a:solidFill>
                  <a:srgbClr val="0070C0"/>
                </a:solidFill>
              </a:rPr>
              <a:t>G</a:t>
            </a:r>
            <a:r>
              <a:rPr lang="es-SV" sz="1000" b="1" dirty="0">
                <a:solidFill>
                  <a:srgbClr val="0070C0"/>
                </a:solidFill>
              </a:rPr>
              <a:t>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Sáname Jesús que hoy quiero ver Señor tu luz.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Ines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de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Viaud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TENGO SED DE TI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MIIGUEL</a:t>
            </a:r>
          </a:p>
          <a:p>
            <a:pPr algn="ctr"/>
            <a:r>
              <a:rPr lang="es-SV" sz="8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EL CIEGO DE NACIMIENTO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3" name="15 CuadroTexto">
            <a:extLst>
              <a:ext uri="{FF2B5EF4-FFF2-40B4-BE49-F238E27FC236}">
                <a16:creationId xmlns:a16="http://schemas.microsoft.com/office/drawing/2014/main" xmlns="" id="{A7A52349-6CDD-4B3A-889C-3134DB51C64C}"/>
              </a:ext>
            </a:extLst>
          </p:cNvPr>
          <p:cNvSpPr txBox="1"/>
          <p:nvPr/>
        </p:nvSpPr>
        <p:spPr>
          <a:xfrm>
            <a:off x="5039744" y="3300489"/>
            <a:ext cx="41042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    F                                   Dm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Como aquel hombre que tenía un hijo enfermo,</a:t>
            </a:r>
            <a:br>
              <a:rPr lang="es-SV" sz="1000" dirty="0"/>
            </a:br>
            <a:r>
              <a:rPr lang="es-SV" sz="1000" dirty="0"/>
              <a:t>                           </a:t>
            </a:r>
            <a:r>
              <a:rPr lang="es-SV" sz="1000" b="1" dirty="0">
                <a:solidFill>
                  <a:srgbClr val="0070C0"/>
                </a:solidFill>
              </a:rPr>
              <a:t>Bb            Gm            Bb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Creyó en su milagro con solo escucharte a Ti,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G/A                A/C#                 Dm</a:t>
            </a:r>
          </a:p>
          <a:p>
            <a:r>
              <a:rPr lang="es-SV" sz="1000" dirty="0"/>
              <a:t>Ni siquiera llegaste hasta su casa,</a:t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Bb           Gm              Bb            C                      Bb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quedó convencido, al escucharte hablar. (2 veces)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                   Dm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Sólo dime una palabra tuya, sólo dime una palabra tuya,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Bb                           Gm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Sólo dime una palabra tuya y sanaré.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 Dm                           C#                 C              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Sólo dime una palabra tuya, sólo dime una palabra tuya,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Bb                            C                   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Sólo dime una palabra tuya y sanaré.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sp>
        <p:nvSpPr>
          <p:cNvPr id="24" name="Redondear rectángulo de esquina diagonal 45">
            <a:extLst>
              <a:ext uri="{FF2B5EF4-FFF2-40B4-BE49-F238E27FC236}">
                <a16:creationId xmlns:a16="http://schemas.microsoft.com/office/drawing/2014/main" xmlns="" id="{4904293B-AD65-4350-8394-1E14A16EE017}"/>
              </a:ext>
            </a:extLst>
          </p:cNvPr>
          <p:cNvSpPr/>
          <p:nvPr/>
        </p:nvSpPr>
        <p:spPr>
          <a:xfrm>
            <a:off x="7932098" y="304092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ANY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5E431FE8-A13C-424A-B73B-A6B6C39359C4}"/>
              </a:ext>
            </a:extLst>
          </p:cNvPr>
          <p:cNvSpPr/>
          <p:nvPr/>
        </p:nvSpPr>
        <p:spPr>
          <a:xfrm>
            <a:off x="5111675" y="321478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29" name="Paralelogramo 28">
            <a:extLst>
              <a:ext uri="{FF2B5EF4-FFF2-40B4-BE49-F238E27FC236}">
                <a16:creationId xmlns:a16="http://schemas.microsoft.com/office/drawing/2014/main" xmlns="" id="{284D2872-C33C-4330-96BD-197B67888EF7}"/>
              </a:ext>
            </a:extLst>
          </p:cNvPr>
          <p:cNvSpPr/>
          <p:nvPr/>
        </p:nvSpPr>
        <p:spPr>
          <a:xfrm>
            <a:off x="5143606" y="304092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EL HIJO DEL CAPITÁN</a:t>
            </a:r>
          </a:p>
        </p:txBody>
      </p:sp>
      <p:sp>
        <p:nvSpPr>
          <p:cNvPr id="30" name="Conector 48">
            <a:extLst>
              <a:ext uri="{FF2B5EF4-FFF2-40B4-BE49-F238E27FC236}">
                <a16:creationId xmlns:a16="http://schemas.microsoft.com/office/drawing/2014/main" xmlns="" id="{4EC27795-0D05-4BC2-B0F2-D07F3BAF9049}"/>
              </a:ext>
            </a:extLst>
          </p:cNvPr>
          <p:cNvSpPr/>
          <p:nvPr/>
        </p:nvSpPr>
        <p:spPr>
          <a:xfrm>
            <a:off x="5131279" y="308091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E2973AD4-8BCF-40BE-A857-6328BA9FED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298583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657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/Gm Gm/D# Dm Gm/  Cm Bb F Dm Gm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Gm                         Cm</a:t>
            </a:r>
          </a:p>
          <a:p>
            <a:r>
              <a:rPr lang="es-SV" sz="1000" dirty="0"/>
              <a:t>Ya no vuelvo a llorar otra vez,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F                            Bb</a:t>
            </a:r>
          </a:p>
          <a:p>
            <a:r>
              <a:rPr lang="es-SV" sz="1000" dirty="0"/>
              <a:t>Ya no verás otra lágrima caer.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D#                                                   Cm/A</a:t>
            </a:r>
          </a:p>
          <a:p>
            <a:r>
              <a:rPr lang="es-SV" sz="1000" dirty="0"/>
              <a:t>Ya puedo extender mis alas ya puedo volar,</a:t>
            </a:r>
            <a:br>
              <a:rPr lang="es-SV" sz="1000" dirty="0"/>
            </a:br>
            <a:r>
              <a:rPr lang="es-SV" sz="1000" dirty="0"/>
              <a:t>     </a:t>
            </a:r>
            <a:r>
              <a:rPr lang="es-SV" sz="1000" b="1" dirty="0">
                <a:solidFill>
                  <a:srgbClr val="0070C0"/>
                </a:solidFill>
              </a:rPr>
              <a:t>D9457</a:t>
            </a:r>
          </a:p>
          <a:p>
            <a:r>
              <a:rPr lang="es-SV" sz="1000" dirty="0"/>
              <a:t>Soy feliz pues todo lo puedo en Él.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Gm                                       Cm</a:t>
            </a:r>
          </a:p>
          <a:p>
            <a:r>
              <a:rPr lang="es-SV" sz="1000" dirty="0"/>
              <a:t>Con mi mirada en alto caminaré,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               Bb</a:t>
            </a:r>
          </a:p>
          <a:p>
            <a:r>
              <a:rPr lang="es-SV" sz="1000" dirty="0"/>
              <a:t>Por los valles oscuros tranquilo estaré,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D#                                                             Cm/A</a:t>
            </a:r>
          </a:p>
          <a:p>
            <a:r>
              <a:rPr lang="es-SV" sz="1000" dirty="0"/>
              <a:t>No hay poder en este mundo que me ate aquí.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D9457                                   Gm/F Gm</a:t>
            </a:r>
          </a:p>
          <a:p>
            <a:r>
              <a:rPr lang="es-SV" sz="1000" dirty="0"/>
              <a:t>Soy feliz pues todo lo puedo en Él.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Gm                              Cm</a:t>
            </a:r>
          </a:p>
          <a:p>
            <a:r>
              <a:rPr lang="es-SV" sz="1000" b="1" dirty="0"/>
              <a:t>Por tus llagas, fui sanado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Bb</a:t>
            </a:r>
          </a:p>
          <a:p>
            <a:r>
              <a:rPr lang="es-SV" sz="1000" b="1" dirty="0"/>
              <a:t>Por tus llagas, liberado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D#                                    Cm/A</a:t>
            </a:r>
          </a:p>
          <a:p>
            <a:r>
              <a:rPr lang="es-SV" sz="1000" b="1" dirty="0"/>
              <a:t>Por tus llagas fui yo salvado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D9457                                   Gm/F Gm</a:t>
            </a:r>
          </a:p>
          <a:p>
            <a:r>
              <a:rPr lang="es-SV" sz="1000" b="1" dirty="0"/>
              <a:t>Soy feliz pues todo lo puedo en Él.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G                  D         Em                Am    C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/Jesús hoy vengo ante Ti, a entregarte mi corazón/.</a:t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Am    G     Am   Bm  Em    Am    G     Am    D7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Ayúdame, abrázame,       ayúdame, abrázame.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Am Bm Em               Am Bm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 sáname </a:t>
            </a:r>
            <a:r>
              <a:rPr lang="es-SV" sz="1000" dirty="0"/>
              <a:t>(sáname)</a:t>
            </a:r>
            <a:r>
              <a:rPr lang="es-SV" sz="1000" b="1" dirty="0"/>
              <a:t>, lávame.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Am Bm Em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 sáname, en Tu amor,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G          A/C#  C D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En Tu amor, Señor.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Jesús hoy vengo ante Ti. (4 veces)</a:t>
            </a:r>
            <a:br>
              <a:rPr lang="es-SV" sz="1000" dirty="0"/>
            </a:br>
            <a:r>
              <a:rPr lang="es-SV" sz="1000" dirty="0"/>
              <a:t>Jesús…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Néil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 Vélez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POR TUS LLAGAS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Flavinho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JESÚS HOY VENGO ANTE TI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3" name="15 CuadroTexto">
            <a:extLst>
              <a:ext uri="{FF2B5EF4-FFF2-40B4-BE49-F238E27FC236}">
                <a16:creationId xmlns:a16="http://schemas.microsoft.com/office/drawing/2014/main" xmlns="" id="{0856545D-05E6-4479-9B3A-F0008BEA46FE}"/>
              </a:ext>
            </a:extLst>
          </p:cNvPr>
          <p:cNvSpPr txBox="1"/>
          <p:nvPr/>
        </p:nvSpPr>
        <p:spPr>
          <a:xfrm>
            <a:off x="5042591" y="3101592"/>
            <a:ext cx="41042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C                 C/E      F              G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/Con tus manos llagadas Señor,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Em     G           F                      G</a:t>
            </a:r>
          </a:p>
          <a:p>
            <a:r>
              <a:rPr lang="es-SV" sz="1000" dirty="0"/>
              <a:t>Sana mi corazón Buen Pastor/.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Dm                                   C/E             G</a:t>
            </a:r>
          </a:p>
          <a:p>
            <a:r>
              <a:rPr lang="es-SV" sz="1000" b="1" dirty="0"/>
              <a:t>Derrama Tu Sangre, restaura mi ser.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C      C/E      F                  G         F       C    G </a:t>
            </a:r>
          </a:p>
          <a:p>
            <a:r>
              <a:rPr lang="es-SV" sz="1000" b="1" dirty="0"/>
              <a:t>Sáname, libérame, restaura mi vivir.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                           C/E              G</a:t>
            </a:r>
          </a:p>
          <a:p>
            <a:r>
              <a:rPr lang="es-SV" sz="1000" b="1" dirty="0"/>
              <a:t>Derrama Tu Sangre, restaura mi ser.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C      C/E      F                  G         F      C   </a:t>
            </a:r>
          </a:p>
          <a:p>
            <a:r>
              <a:rPr lang="es-SV" sz="1000" b="1" dirty="0"/>
              <a:t>Sáname, libérame, restaura mi vivir.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sp>
        <p:nvSpPr>
          <p:cNvPr id="24" name="Redondear rectángulo de esquina diagonal 45">
            <a:extLst>
              <a:ext uri="{FF2B5EF4-FFF2-40B4-BE49-F238E27FC236}">
                <a16:creationId xmlns:a16="http://schemas.microsoft.com/office/drawing/2014/main" xmlns="" id="{005C0C71-36C8-417F-A1AA-50AA749FDDD9}"/>
              </a:ext>
            </a:extLst>
          </p:cNvPr>
          <p:cNvSpPr/>
          <p:nvPr/>
        </p:nvSpPr>
        <p:spPr>
          <a:xfrm>
            <a:off x="7934945" y="2842024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395860BD-C355-4EFE-B40D-85FFBE1AFD7B}"/>
              </a:ext>
            </a:extLst>
          </p:cNvPr>
          <p:cNvSpPr/>
          <p:nvPr/>
        </p:nvSpPr>
        <p:spPr>
          <a:xfrm>
            <a:off x="5114522" y="3015885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Flavinho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29" name="Paralelogramo 28">
            <a:extLst>
              <a:ext uri="{FF2B5EF4-FFF2-40B4-BE49-F238E27FC236}">
                <a16:creationId xmlns:a16="http://schemas.microsoft.com/office/drawing/2014/main" xmlns="" id="{54650993-6E94-4D73-982C-18CBE12B4A4C}"/>
              </a:ext>
            </a:extLst>
          </p:cNvPr>
          <p:cNvSpPr/>
          <p:nvPr/>
        </p:nvSpPr>
        <p:spPr>
          <a:xfrm>
            <a:off x="5146453" y="2842027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SANA MI CORAZÓN</a:t>
            </a:r>
          </a:p>
        </p:txBody>
      </p:sp>
      <p:sp>
        <p:nvSpPr>
          <p:cNvPr id="30" name="Conector 48">
            <a:extLst>
              <a:ext uri="{FF2B5EF4-FFF2-40B4-BE49-F238E27FC236}">
                <a16:creationId xmlns:a16="http://schemas.microsoft.com/office/drawing/2014/main" xmlns="" id="{3F00CCB5-7B5C-4366-B17C-937AD1C38D17}"/>
              </a:ext>
            </a:extLst>
          </p:cNvPr>
          <p:cNvSpPr/>
          <p:nvPr/>
        </p:nvSpPr>
        <p:spPr>
          <a:xfrm>
            <a:off x="5134126" y="2882022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F8F06056-C363-494C-B240-C440DB3A7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42593" y="2786942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614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8" y="474284"/>
            <a:ext cx="37412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E             B    A               C#m F#m        B             E             </a:t>
            </a:r>
            <a:r>
              <a:rPr lang="es-SV" sz="1000" b="1" dirty="0" err="1">
                <a:solidFill>
                  <a:srgbClr val="0070C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B C#m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/Sáname, te pido Señor,    purifícame todo el corazón.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C#m                     F#m                          B    Am/B      E    A B    </a:t>
            </a:r>
          </a:p>
          <a:p>
            <a:r>
              <a:rPr lang="es-SV" sz="1000" dirty="0"/>
              <a:t>Cámbiame toma el control, de mi vida,           Señor       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B/D#             A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/Te doy mi corazón,      te entrego mis miserias,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F#m        B                   E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E</a:t>
            </a:r>
            <a:r>
              <a:rPr lang="es-SV" sz="1000" b="1" dirty="0">
                <a:solidFill>
                  <a:srgbClr val="0070C0"/>
                </a:solidFill>
              </a:rPr>
              <a:t> B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Yo quiero ser    un verdadero adorador.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</a:t>
            </a:r>
            <a:r>
              <a:rPr lang="es-SV" sz="1000" b="1" dirty="0">
                <a:solidFill>
                  <a:srgbClr val="0070C0"/>
                </a:solidFill>
              </a:rPr>
              <a:t>C#m        </a:t>
            </a:r>
            <a:r>
              <a:rPr lang="es-SV" sz="1000" b="1" dirty="0" err="1">
                <a:solidFill>
                  <a:srgbClr val="0070C0"/>
                </a:solidFill>
              </a:rPr>
              <a:t>Caug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E                      F#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 alzo mis manos, pues se que Tú me has sanado,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A     F#m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Este roto corazón/.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</a:t>
            </a:r>
            <a:r>
              <a:rPr lang="es-SV" sz="1000" b="1" dirty="0">
                <a:solidFill>
                  <a:srgbClr val="0070C0"/>
                </a:solidFill>
              </a:rPr>
              <a:t>Am/B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Gracias Señor.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460387"/>
            <a:ext cx="410425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F                                  Dm</a:t>
            </a:r>
          </a:p>
          <a:p>
            <a:r>
              <a:rPr lang="es-SV" sz="1000" dirty="0"/>
              <a:t>Jesús Sacramentado,      me toma entre sus brazos,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Bb                  Gm                 C</a:t>
            </a:r>
          </a:p>
          <a:p>
            <a:r>
              <a:rPr lang="es-SV" sz="1000" dirty="0"/>
              <a:t>Y me habla con ternura al corazón.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Dm</a:t>
            </a:r>
          </a:p>
          <a:p>
            <a:r>
              <a:rPr lang="es-SV" sz="1000" dirty="0"/>
              <a:t>Me dice: “Hijo mío,       tus pies están cansados,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Bb                    Gm                    C</a:t>
            </a:r>
          </a:p>
          <a:p>
            <a:r>
              <a:rPr lang="es-SV" sz="1000" dirty="0"/>
              <a:t>No temas que yo te haré descansar.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Gm       F/A      Bb                             C</a:t>
            </a:r>
          </a:p>
          <a:p>
            <a:r>
              <a:rPr lang="es-SV" sz="1000" i="1" dirty="0"/>
              <a:t>Anhelo estar contigo, Santísimo Jesús,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Gm             F/A            Bb                                    C</a:t>
            </a:r>
          </a:p>
          <a:p>
            <a:r>
              <a:rPr lang="es-SV" sz="1000" i="1" dirty="0"/>
              <a:t>Tu amor me ha conquistado me ilumina con Su luz.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</a:t>
            </a:r>
            <a:r>
              <a:rPr lang="es-SV" sz="1000" b="1" dirty="0">
                <a:solidFill>
                  <a:srgbClr val="0070C0"/>
                </a:solidFill>
              </a:rPr>
              <a:t>F          C     Dm  C           Bb                        Gm                    C</a:t>
            </a:r>
          </a:p>
          <a:p>
            <a:r>
              <a:rPr lang="es-SV" sz="1000" b="1" dirty="0"/>
              <a:t>Jesús de Nazaret,      tu mirada y tu atención quiero sentir,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F          C    Dm   Bb             Gm           Bb             Gm</a:t>
            </a:r>
          </a:p>
          <a:p>
            <a:r>
              <a:rPr lang="es-SV" sz="1000" b="1" dirty="0"/>
              <a:t>Jesús de Nazaret, mira mi necesidad, mira mi dolor,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Bb          C               F</a:t>
            </a:r>
          </a:p>
          <a:p>
            <a:r>
              <a:rPr lang="es-SV" sz="1000" b="1" dirty="0"/>
              <a:t>No te olvides de mi.</a:t>
            </a:r>
          </a:p>
          <a:p>
            <a:endParaRPr lang="es-SV" sz="1000" b="1" dirty="0"/>
          </a:p>
          <a:p>
            <a:r>
              <a:rPr lang="es-SV" sz="900" dirty="0"/>
              <a:t>Jesús Sacramentado, me toma entre sus brazos,</a:t>
            </a:r>
            <a:br>
              <a:rPr lang="es-SV" sz="900" dirty="0"/>
            </a:br>
            <a:r>
              <a:rPr lang="es-SV" sz="900" dirty="0"/>
              <a:t>Y me habla con ternura al corazón.</a:t>
            </a:r>
            <a:br>
              <a:rPr lang="es-SV" sz="900" dirty="0"/>
            </a:br>
            <a:r>
              <a:rPr lang="es-SV" sz="900" dirty="0"/>
              <a:t>Me dice: “Hijo mío, tus pies están cansados,</a:t>
            </a:r>
            <a:br>
              <a:rPr lang="es-SV" sz="900" dirty="0"/>
            </a:br>
            <a:r>
              <a:rPr lang="es-SV" sz="900" dirty="0"/>
              <a:t>No temas que yo te haré descansar.</a:t>
            </a:r>
            <a:br>
              <a:rPr lang="es-SV" sz="900" dirty="0"/>
            </a:br>
            <a:r>
              <a:rPr lang="es-SV" sz="900" i="1" dirty="0"/>
              <a:t>Anhelo estar contigo, Santísimo Jesús,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i="1" dirty="0"/>
              <a:t>Tu amor me ha conquistado me ilumina con Su luz.</a:t>
            </a:r>
            <a:endParaRPr lang="es-SV" sz="900" b="1" dirty="0"/>
          </a:p>
          <a:p>
            <a:endParaRPr lang="es-SV" sz="1000" b="1" dirty="0"/>
          </a:p>
          <a:p>
            <a:r>
              <a:rPr lang="es-SV" sz="1000" dirty="0"/>
              <a:t>     </a:t>
            </a:r>
            <a:r>
              <a:rPr lang="es-SV" sz="1000" b="1" dirty="0">
                <a:solidFill>
                  <a:srgbClr val="0070C0"/>
                </a:solidFill>
              </a:rPr>
              <a:t>F          C     Dm  C           Bb                       Gm                      C</a:t>
            </a:r>
          </a:p>
          <a:p>
            <a:r>
              <a:rPr lang="es-SV" sz="1000" b="1" dirty="0"/>
              <a:t>Jesús de Nazaret,      tu mirada y tu atención quiero sentir,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F          C    Dm   Bb             Gm           Bb             Gm</a:t>
            </a:r>
          </a:p>
          <a:p>
            <a:r>
              <a:rPr lang="es-SV" sz="1000" b="1" dirty="0"/>
              <a:t>Jesús de Nazaret, mira mi necesidad, mira mi dolor,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Bb         Eb              C</a:t>
            </a:r>
          </a:p>
          <a:p>
            <a:r>
              <a:rPr lang="es-SV" sz="1000" b="1" dirty="0"/>
              <a:t>No te olvides de mi.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F          C     Dm  C           Bb                       Gm                     C</a:t>
            </a:r>
          </a:p>
          <a:p>
            <a:r>
              <a:rPr lang="es-SV" sz="1000" b="1" dirty="0"/>
              <a:t>Jesús de Nazaret,      tu mirada y tu atención quiero sentir,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F          C    Dm   Bb             Gm           Bb             Gm</a:t>
            </a:r>
          </a:p>
          <a:p>
            <a:r>
              <a:rPr lang="es-SV" sz="1000" b="1" dirty="0"/>
              <a:t>Jesús de Nazaret, mira mi necesidad, mira mi dolor,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Bb          C              Dm C Bb          C            Dm  C Bb           C              F</a:t>
            </a:r>
          </a:p>
          <a:p>
            <a:r>
              <a:rPr lang="es-SV" sz="1000" b="1" dirty="0"/>
              <a:t>No te olvides de mi…   No te olvides de mí…   No te olvides de mí.</a:t>
            </a:r>
          </a:p>
          <a:p>
            <a:endParaRPr lang="es-SV" sz="1000" b="1" dirty="0"/>
          </a:p>
          <a:p>
            <a:r>
              <a:rPr lang="es-SV" sz="1000" dirty="0"/>
              <a:t/>
            </a:r>
            <a:br>
              <a:rPr lang="es-SV" sz="1000" dirty="0"/>
            </a:br>
            <a:endParaRPr lang="es-SV" sz="1000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SÁNAME, TE PIDO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JESÚS SACRAMENTADO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3" name="14 CuadroTexto">
            <a:extLst>
              <a:ext uri="{FF2B5EF4-FFF2-40B4-BE49-F238E27FC236}">
                <a16:creationId xmlns:a16="http://schemas.microsoft.com/office/drawing/2014/main" xmlns="" id="{0CFC7610-BF61-4BE9-9228-CC92DB134FE7}"/>
              </a:ext>
            </a:extLst>
          </p:cNvPr>
          <p:cNvSpPr txBox="1"/>
          <p:nvPr/>
        </p:nvSpPr>
        <p:spPr>
          <a:xfrm>
            <a:off x="326967" y="3211330"/>
            <a:ext cx="4351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E                 C#m                   F#m A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Hoy Señor Jesús, vengo ante Ti,     para alabarte.</a:t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E                 C#m                  F#m A                       B 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Hoy Señor Jesús, con Tu Poder,    puedes cambiarme.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E                       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Sáname Señor, hoy quiero vivir,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F#m              A       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Dame Tu amor, sin Ti no puedo ser feliz.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E                       C#m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Sáname Señor, líbrame del mal,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F#m               A       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Toca el corazón para alcanzar la Santidad. </a:t>
            </a:r>
            <a:r>
              <a:rPr lang="es-SV" sz="1000" dirty="0"/>
              <a:t>(2 veces)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Hoy Señor Jesús, vengo ante Ti, para alabarte.</a:t>
            </a:r>
            <a:br>
              <a:rPr lang="es-SV" sz="1000" dirty="0"/>
            </a:br>
            <a:r>
              <a:rPr lang="es-SV" sz="1000" dirty="0"/>
              <a:t>Hoy Señor Jesús, con Tu Poder, puedes sanarme.</a:t>
            </a:r>
          </a:p>
          <a:p>
            <a:endParaRPr lang="es-SV" sz="1000" dirty="0"/>
          </a:p>
          <a:p>
            <a:r>
              <a:rPr lang="es-SV" sz="1000" b="1" dirty="0"/>
              <a:t>Sáname Señor, hoy quiero vivir…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</p:txBody>
      </p:sp>
      <p:sp>
        <p:nvSpPr>
          <p:cNvPr id="24" name="Redondear rectángulo de esquina diagonal 41">
            <a:extLst>
              <a:ext uri="{FF2B5EF4-FFF2-40B4-BE49-F238E27FC236}">
                <a16:creationId xmlns:a16="http://schemas.microsoft.com/office/drawing/2014/main" xmlns="" id="{C521657C-02AB-41AA-9FD6-162A13E800F6}"/>
              </a:ext>
            </a:extLst>
          </p:cNvPr>
          <p:cNvSpPr/>
          <p:nvPr/>
        </p:nvSpPr>
        <p:spPr>
          <a:xfrm>
            <a:off x="3215478" y="2984757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KATHYA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xmlns="" id="{0349B40E-0CDD-4C29-B0B7-FAC375D31D11}"/>
              </a:ext>
            </a:extLst>
          </p:cNvPr>
          <p:cNvSpPr/>
          <p:nvPr/>
        </p:nvSpPr>
        <p:spPr>
          <a:xfrm>
            <a:off x="395055" y="3158618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9" name="Paralelogramo 28">
            <a:extLst>
              <a:ext uri="{FF2B5EF4-FFF2-40B4-BE49-F238E27FC236}">
                <a16:creationId xmlns:a16="http://schemas.microsoft.com/office/drawing/2014/main" xmlns="" id="{2A28B020-2A1C-4806-B044-2A9DC0C4E2D1}"/>
              </a:ext>
            </a:extLst>
          </p:cNvPr>
          <p:cNvSpPr/>
          <p:nvPr/>
        </p:nvSpPr>
        <p:spPr>
          <a:xfrm>
            <a:off x="426986" y="2984760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SÁNAME SEÑOR</a:t>
            </a:r>
          </a:p>
        </p:txBody>
      </p:sp>
      <p:sp>
        <p:nvSpPr>
          <p:cNvPr id="30" name="Conector 44">
            <a:extLst>
              <a:ext uri="{FF2B5EF4-FFF2-40B4-BE49-F238E27FC236}">
                <a16:creationId xmlns:a16="http://schemas.microsoft.com/office/drawing/2014/main" xmlns="" id="{CF77E4A0-8624-40E2-8558-5E8F3BD94D40}"/>
              </a:ext>
            </a:extLst>
          </p:cNvPr>
          <p:cNvSpPr/>
          <p:nvPr/>
        </p:nvSpPr>
        <p:spPr>
          <a:xfrm>
            <a:off x="414658" y="302475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1" name="Conector 49">
            <a:extLst>
              <a:ext uri="{FF2B5EF4-FFF2-40B4-BE49-F238E27FC236}">
                <a16:creationId xmlns:a16="http://schemas.microsoft.com/office/drawing/2014/main" xmlns="" id="{45482862-BD5C-48C8-9382-6264B0D05A28}"/>
              </a:ext>
            </a:extLst>
          </p:cNvPr>
          <p:cNvSpPr/>
          <p:nvPr/>
        </p:nvSpPr>
        <p:spPr>
          <a:xfrm>
            <a:off x="414658" y="302475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2" name="Conector 50">
            <a:extLst>
              <a:ext uri="{FF2B5EF4-FFF2-40B4-BE49-F238E27FC236}">
                <a16:creationId xmlns:a16="http://schemas.microsoft.com/office/drawing/2014/main" xmlns="" id="{90F58535-1DF9-43A7-8C04-39CE48B36FAD}"/>
              </a:ext>
            </a:extLst>
          </p:cNvPr>
          <p:cNvSpPr/>
          <p:nvPr/>
        </p:nvSpPr>
        <p:spPr>
          <a:xfrm>
            <a:off x="414658" y="302475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52">
            <a:extLst>
              <a:ext uri="{FF2B5EF4-FFF2-40B4-BE49-F238E27FC236}">
                <a16:creationId xmlns:a16="http://schemas.microsoft.com/office/drawing/2014/main" xmlns="" id="{2277654B-CAA6-4ED3-8FB6-BA16F4738CF6}"/>
              </a:ext>
            </a:extLst>
          </p:cNvPr>
          <p:cNvSpPr/>
          <p:nvPr/>
        </p:nvSpPr>
        <p:spPr>
          <a:xfrm>
            <a:off x="414658" y="302475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xmlns="" id="{34EB427E-EBDA-4B78-AA56-D6A896A7E9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2929675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9284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ESPÍRITU SANTO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4964"/>
          <a:stretch>
            <a:fillRect/>
          </a:stretch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Marcador de posición de 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5" t="10499" b="61979"/>
          <a:stretch/>
        </p:blipFill>
        <p:spPr>
          <a:xfrm>
            <a:off x="5455219" y="1384306"/>
            <a:ext cx="3594100" cy="1397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3" name="Marcador de posición de 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8" t="10499" r="1" b="61979"/>
          <a:stretch/>
        </p:blipFill>
        <p:spPr>
          <a:xfrm>
            <a:off x="5689604" y="3016257"/>
            <a:ext cx="3101013" cy="1397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15033775-4C06-4986-9716-8896335BBF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C               G              Am                 F                     G/F                 Em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/Yo sé que estás aquí Señor, dando fuerza y de tu amor al pecador,</a:t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G                        C     Em/B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No has venido por los sanos estás aquí por los enfermos,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Dm                     F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Por aquel hermano que más te falló/.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Em             Am                F                 Dm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/Perdónanos Señor si ofendimos, perdónanos Señor si te fallamos/.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C                 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Perdóname Señor las veces que he fallado,</a:t>
            </a:r>
            <a:br>
              <a:rPr lang="es-SV" sz="1000" dirty="0"/>
            </a:br>
            <a:r>
              <a:rPr lang="es-SV" sz="1000" dirty="0"/>
              <a:t>          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Dm              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Cuando he dado más valor a todo que a Ti,</a:t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                  Em    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Pues andando en el camino me encontré con un amigo mi Señor,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Dm    G                       C      Bb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Que necesitó de mi y no le di mi auxilio.</a:t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G               Em Am      F                     G                   C     Bb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/Solo Tú puedes hacerlo mi Señor,        Sólo Tú eres Padre del Amor/.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F 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Si hay alguna enfermedad,</a:t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 Em                      Am                                           F Dm              G</a:t>
            </a:r>
          </a:p>
          <a:p>
            <a:r>
              <a:rPr lang="es-SV" sz="1000" dirty="0"/>
              <a:t>Que se aferra porque no he podido perdonar, tómala         mi Señor.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F               G             C    Em   Am           Dm      G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Sáname, sáname, sáname, sáname. Sáname Señor con Tu poder. </a:t>
            </a:r>
            <a:r>
              <a:rPr lang="es-SV" sz="1000" dirty="0"/>
              <a:t>(2 veces)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   G                      C            Em    Am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Por aquellos a quienes queremos y que hoy no están aquí,</a:t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G                                       C  Bb C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Por los sanos y los enfermos te queremos pedir:</a:t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F             G             C   Em  Am           Dm      G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Sánales, sánales, sánales, sánales. Sánales Señor con Tu poder. </a:t>
            </a:r>
            <a:r>
              <a:rPr lang="es-SV" sz="1000" dirty="0"/>
              <a:t>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Que podamos entender que si hicimos el bien a un amigo,</a:t>
            </a:r>
            <a:br>
              <a:rPr lang="es-SV" sz="1000" dirty="0"/>
            </a:br>
            <a:r>
              <a:rPr lang="es-SV" sz="1000" dirty="0"/>
              <a:t>Te lo hicimos a Ti Señor, Jesucristo.</a:t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476799"/>
            <a:ext cx="410425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B                               E  F#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Señor hoy vengo a Ti,    sediento de Tu amor</a:t>
            </a:r>
            <a:br>
              <a:rPr lang="es-SV" sz="1000" dirty="0"/>
            </a:br>
            <a:r>
              <a:rPr lang="es-SV" sz="1000" dirty="0"/>
              <a:t>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 F#                     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Solo a Ti puedo acudir     en momentos de dolor.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      E   F#          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Señor escúchame     que mi voz llegue hasta Ti,</a:t>
            </a:r>
            <a:br>
              <a:rPr lang="es-SV" sz="1000" dirty="0"/>
            </a:br>
            <a:r>
              <a:rPr lang="es-SV" sz="1000" dirty="0"/>
              <a:t>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  F#                                B  A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Hoy clamo tu poder,     pon tus ojos en mí.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F#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Señor, ayúdame </a:t>
            </a:r>
            <a:r>
              <a:rPr lang="es-SV" sz="1000" dirty="0"/>
              <a:t>(Señor, ayúdame)</a:t>
            </a:r>
            <a:br>
              <a:rPr lang="es-SV" sz="1000" dirty="0"/>
            </a:br>
            <a:r>
              <a:rPr lang="es-SV" sz="1000" dirty="0"/>
              <a:t>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Necesito de tu amor </a:t>
            </a:r>
            <a:r>
              <a:rPr lang="es-SV" sz="1000" dirty="0"/>
              <a:t>(Necesito de tu amor)</a:t>
            </a:r>
            <a:br>
              <a:rPr lang="es-SV" sz="1000" dirty="0"/>
            </a:br>
            <a:r>
              <a:rPr lang="es-SV" sz="1000" dirty="0"/>
              <a:t> 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 E                                          F#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Solo en Ti puedo confiar </a:t>
            </a:r>
            <a:r>
              <a:rPr lang="es-SV" sz="1000" dirty="0"/>
              <a:t>(Solo en Ti puedo confiar)</a:t>
            </a:r>
            <a:br>
              <a:rPr lang="es-SV" sz="1000" dirty="0"/>
            </a:br>
            <a:r>
              <a:rPr lang="es-SV" sz="1000" dirty="0"/>
              <a:t>   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B                  A        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En momentos de dolor </a:t>
            </a:r>
            <a:r>
              <a:rPr lang="es-SV" sz="1000" dirty="0"/>
              <a:t>(En momentos de dolor).</a:t>
            </a:r>
            <a:br>
              <a:rPr lang="es-SV" sz="1000" dirty="0"/>
            </a:br>
            <a:r>
              <a:rPr lang="es-SV" sz="1000" dirty="0"/>
              <a:t>                        </a:t>
            </a:r>
            <a:r>
              <a:rPr lang="es-SV" sz="1000" b="1" dirty="0">
                <a:solidFill>
                  <a:srgbClr val="0070C0"/>
                </a:solidFill>
              </a:rPr>
              <a:t> E                           F#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Señor, ayúdame </a:t>
            </a:r>
            <a:r>
              <a:rPr lang="es-SV" sz="1000" dirty="0"/>
              <a:t>(Señor, ayúdame)</a:t>
            </a:r>
            <a:br>
              <a:rPr lang="es-SV" sz="1000" dirty="0"/>
            </a:br>
            <a:r>
              <a:rPr lang="es-SV" sz="1000" dirty="0"/>
              <a:t>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D#m</a:t>
            </a:r>
            <a:r>
              <a:rPr lang="es-SV" sz="1000" b="1" dirty="0">
                <a:solidFill>
                  <a:srgbClr val="0070C0"/>
                </a:solidFill>
              </a:rPr>
              <a:t>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Necesito sanación </a:t>
            </a:r>
            <a:r>
              <a:rPr lang="es-SV" sz="1000" dirty="0"/>
              <a:t>(Necesito sanación)</a:t>
            </a:r>
            <a:br>
              <a:rPr lang="es-SV" sz="1000" dirty="0"/>
            </a:br>
            <a:r>
              <a:rPr lang="es-SV" sz="1000" dirty="0"/>
              <a:t>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         F#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Libera mi interior </a:t>
            </a:r>
            <a:r>
              <a:rPr lang="es-SV" sz="1000" dirty="0"/>
              <a:t>(Libera mi interior)</a:t>
            </a:r>
            <a:br>
              <a:rPr lang="es-SV" sz="1000" dirty="0"/>
            </a:br>
            <a:r>
              <a:rPr lang="es-SV" sz="1000" dirty="0"/>
              <a:t>                           </a:t>
            </a:r>
            <a:r>
              <a:rPr lang="es-SV" sz="1000" b="1" dirty="0">
                <a:solidFill>
                  <a:srgbClr val="0070C0"/>
                </a:solidFill>
              </a:rPr>
              <a:t>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Toma mi corazón. </a:t>
            </a:r>
            <a:r>
              <a:rPr lang="es-SV" sz="1000" dirty="0"/>
              <a:t>(Uh </a:t>
            </a:r>
            <a:r>
              <a:rPr lang="es-SV" sz="1000" dirty="0" err="1"/>
              <a:t>uh</a:t>
            </a:r>
            <a:r>
              <a:rPr lang="es-SV" sz="1000" dirty="0"/>
              <a:t> uh)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Mis días sombras son, que declinando van,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Mas Tú reinas por siempre en el altar.</a:t>
            </a:r>
          </a:p>
          <a:p>
            <a:r>
              <a:rPr lang="es-SV" sz="1000" dirty="0">
                <a:latin typeface="Candara" panose="020E0502030303020204" pitchFamily="34" charset="0"/>
              </a:rPr>
              <a:t>Mis penas, ¡Oh! Señor, conoces más que yo,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Que hoy te vengo a entregar como una oblación.</a:t>
            </a:r>
          </a:p>
          <a:p>
            <a:endParaRPr lang="es-SV" sz="1000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Señor, ayúdame </a:t>
            </a:r>
            <a:r>
              <a:rPr lang="es-SV" sz="1000" dirty="0">
                <a:latin typeface="Candara" panose="020E0502030303020204" pitchFamily="34" charset="0"/>
              </a:rPr>
              <a:t>(Señor, ayúdame)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Necesito sanación </a:t>
            </a:r>
            <a:r>
              <a:rPr lang="es-SV" sz="1000" dirty="0">
                <a:latin typeface="Candara" panose="020E0502030303020204" pitchFamily="34" charset="0"/>
              </a:rPr>
              <a:t>(Necesito sanación)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Libera mi interior </a:t>
            </a:r>
            <a:r>
              <a:rPr lang="es-SV" sz="1000" dirty="0">
                <a:latin typeface="Candara" panose="020E0502030303020204" pitchFamily="34" charset="0"/>
              </a:rPr>
              <a:t>(Libera mi interior)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Toma mi corazón</a:t>
            </a:r>
            <a:r>
              <a:rPr lang="es-SV" sz="1000" dirty="0">
                <a:latin typeface="Candara" panose="020E0502030303020204" pitchFamily="34" charset="0"/>
              </a:rPr>
              <a:t> (Toma mi corazón).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Me postro ante Ti </a:t>
            </a:r>
            <a:r>
              <a:rPr lang="es-SV" sz="1000" dirty="0">
                <a:latin typeface="Candara" panose="020E0502030303020204" pitchFamily="34" charset="0"/>
              </a:rPr>
              <a:t>(Me postro ante Ti)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Sáname, Señor </a:t>
            </a:r>
            <a:r>
              <a:rPr lang="es-SV" sz="1000" dirty="0">
                <a:latin typeface="Candara" panose="020E0502030303020204" pitchFamily="34" charset="0"/>
              </a:rPr>
              <a:t>(Sáname, Señor)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Mi vida sin tu amor </a:t>
            </a:r>
            <a:r>
              <a:rPr lang="es-SV" sz="1000" dirty="0">
                <a:latin typeface="Candara" panose="020E0502030303020204" pitchFamily="34" charset="0"/>
              </a:rPr>
              <a:t>(Mi vida sin tu amor)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No tiene corazón. </a:t>
            </a:r>
            <a:r>
              <a:rPr lang="es-SV" sz="1000" dirty="0">
                <a:latin typeface="Candara" panose="020E0502030303020204" pitchFamily="34" charset="0"/>
              </a:rPr>
              <a:t>(Uh </a:t>
            </a:r>
            <a:r>
              <a:rPr lang="es-SV" sz="1000" dirty="0" err="1">
                <a:latin typeface="Candara" panose="020E0502030303020204" pitchFamily="34" charset="0"/>
              </a:rPr>
              <a:t>uh</a:t>
            </a:r>
            <a:r>
              <a:rPr lang="es-SV" sz="1000" dirty="0">
                <a:latin typeface="Candara" panose="020E0502030303020204" pitchFamily="34" charset="0"/>
              </a:rPr>
              <a:t> uh)</a:t>
            </a: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TODOS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Saúl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Gestoni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YO SÉ QUE ESTÁS AQUÍ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SALMO 102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04801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A                            D</a:t>
            </a:r>
          </a:p>
          <a:p>
            <a:r>
              <a:rPr lang="es-SV" sz="1000" dirty="0"/>
              <a:t>Hay poder, cuando menciono tu nombre.</a:t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D/E                 A                      E</a:t>
            </a:r>
          </a:p>
          <a:p>
            <a:r>
              <a:rPr lang="es-SV" sz="1000" dirty="0"/>
              <a:t>Hay poder, cuando leo tu Palabra.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F#m                                          Bm</a:t>
            </a:r>
          </a:p>
          <a:p>
            <a:r>
              <a:rPr lang="es-SV" sz="1000" dirty="0"/>
              <a:t>Hay poder, cuando levanto mis manos.</a:t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E7</a:t>
            </a:r>
          </a:p>
          <a:p>
            <a:r>
              <a:rPr lang="es-SV" sz="1000" dirty="0"/>
              <a:t>Hay poder, bendito poder.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  E/G#           D         E7</a:t>
            </a:r>
          </a:p>
          <a:p>
            <a:r>
              <a:rPr lang="es-SV" sz="1000" b="1" dirty="0"/>
              <a:t>Porque hay poder, en tu presencia.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F#m   C#m            D          E</a:t>
            </a:r>
          </a:p>
          <a:p>
            <a:r>
              <a:rPr lang="es-SV" sz="1000" b="1" dirty="0"/>
              <a:t>Porque hay poder, en tu presencia.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  E/G#           D         E7</a:t>
            </a:r>
          </a:p>
          <a:p>
            <a:r>
              <a:rPr lang="es-SV" sz="1000" b="1" dirty="0"/>
              <a:t>Porque hay poder, en tu presencia.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F#m   C#m            D          E</a:t>
            </a:r>
          </a:p>
          <a:p>
            <a:r>
              <a:rPr lang="es-SV" sz="1000" b="1" dirty="0"/>
              <a:t>Porque hay poder, en tu presencia.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 A  B7 Eb F Bb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Porque hay poder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Bb                        Eb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Hay poder, cuando menciono tu nombre,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Cm  F               Bb                F/A</a:t>
            </a:r>
          </a:p>
          <a:p>
            <a:r>
              <a:rPr lang="es-SV" sz="1000" dirty="0"/>
              <a:t>Hay poder,    cuando leo tu Palabra,</a:t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Gm                                       Cm      Eb/C</a:t>
            </a:r>
          </a:p>
          <a:p>
            <a:r>
              <a:rPr lang="es-SV" sz="1000" dirty="0"/>
              <a:t>Hay poder, cuando levanto mis manos.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Eb          Cm         F</a:t>
            </a:r>
          </a:p>
          <a:p>
            <a:r>
              <a:rPr lang="es-SV" sz="1000" dirty="0"/>
              <a:t>Hay poder, bendito poder.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Bb   F/A           Bb       F</a:t>
            </a:r>
          </a:p>
          <a:p>
            <a:r>
              <a:rPr lang="es-SV" sz="1000" b="1" dirty="0"/>
              <a:t>/Porque hay poder, en tu presencia,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Gm     Bb/D         Eb      F</a:t>
            </a:r>
          </a:p>
          <a:p>
            <a:r>
              <a:rPr lang="es-SV" sz="1000" b="1" dirty="0"/>
              <a:t>Porque hay poder, en tu presencia/.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     Gm F/A   Bb</a:t>
            </a:r>
          </a:p>
          <a:p>
            <a:r>
              <a:rPr lang="es-SV" sz="1000" b="1" dirty="0"/>
              <a:t>Porque hay poder  en Jesús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388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50" b="1" dirty="0">
                <a:solidFill>
                  <a:srgbClr val="0070C0"/>
                </a:solidFill>
              </a:rPr>
              <a:t>       G                               D                               Am     C              G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Perdía tanta sangre, doce años de dolor y cada día iba peor.</a:t>
            </a:r>
            <a:br>
              <a:rPr lang="es-SV" sz="1050" dirty="0"/>
            </a:br>
            <a:r>
              <a:rPr lang="es-SV" sz="1050" dirty="0"/>
              <a:t>        </a:t>
            </a:r>
            <a:r>
              <a:rPr lang="es-SV" sz="1050" b="1" dirty="0">
                <a:solidFill>
                  <a:srgbClr val="0070C0"/>
                </a:solidFill>
              </a:rPr>
              <a:t>G                                    D                               Am          C        G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En manos de doctores gastó todo su haber y nada podía hacer.</a:t>
            </a:r>
            <a:br>
              <a:rPr lang="es-SV" sz="1050" dirty="0"/>
            </a:br>
            <a:r>
              <a:rPr lang="es-SV" sz="1050" dirty="0"/>
              <a:t>      </a:t>
            </a:r>
            <a:r>
              <a:rPr lang="es-SV" sz="1050" b="1" dirty="0">
                <a:solidFill>
                  <a:srgbClr val="0070C0"/>
                </a:solidFill>
              </a:rPr>
              <a:t>G                             D                         Am                       C      G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Había escuchado hablar sobre Jesús, por detrás se le acercó,</a:t>
            </a:r>
            <a:br>
              <a:rPr lang="es-SV" sz="1050" dirty="0"/>
            </a:br>
            <a:r>
              <a:rPr lang="es-SV" sz="1050" dirty="0"/>
              <a:t>      </a:t>
            </a:r>
            <a:r>
              <a:rPr lang="es-SV" sz="1050" b="1" dirty="0">
                <a:solidFill>
                  <a:srgbClr val="0070C0"/>
                </a:solidFill>
              </a:rPr>
              <a:t>G                              D                             Am         C         G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Entre la multitud su manto le tocó pues ella pensaba así…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  </a:t>
            </a:r>
            <a:r>
              <a:rPr lang="es-SV" sz="1050" b="1" dirty="0">
                <a:solidFill>
                  <a:srgbClr val="0070C0"/>
                </a:solidFill>
              </a:rPr>
              <a:t>C      D    G                        D                   C Am         D</a:t>
            </a:r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Con que sólo toque su manto, sanaré,      sanaré. </a:t>
            </a:r>
            <a:r>
              <a:rPr lang="es-SV" sz="1050" dirty="0"/>
              <a:t>(2 veces)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dirty="0"/>
              <a:t>Ya no corría sangre, la fuente se secó,</a:t>
            </a:r>
            <a:br>
              <a:rPr lang="es-SV" sz="1050" dirty="0"/>
            </a:br>
            <a:r>
              <a:rPr lang="es-SV" sz="1050" dirty="0"/>
              <a:t>Curada por su fe quedó.</a:t>
            </a:r>
            <a:br>
              <a:rPr lang="es-SV" sz="1050" dirty="0"/>
            </a:br>
            <a:r>
              <a:rPr lang="es-SV" sz="1050" dirty="0"/>
              <a:t>Había alcanzado del cuerpo del Señor,</a:t>
            </a:r>
            <a:br>
              <a:rPr lang="es-SV" sz="1050" dirty="0"/>
            </a:br>
            <a:r>
              <a:rPr lang="es-SV" sz="1050" dirty="0"/>
              <a:t>La gracia de su sanación.</a:t>
            </a:r>
            <a:br>
              <a:rPr lang="es-SV" sz="1050" dirty="0"/>
            </a:br>
            <a:r>
              <a:rPr lang="es-SV" sz="1050" dirty="0"/>
              <a:t>Jesús el Nazareno pasa hoy aquí,</a:t>
            </a:r>
            <a:br>
              <a:rPr lang="es-SV" sz="1050" dirty="0"/>
            </a:br>
            <a:r>
              <a:rPr lang="es-SV" sz="1050" dirty="0"/>
              <a:t>De Él emana un gran poder.</a:t>
            </a:r>
            <a:br>
              <a:rPr lang="es-SV" sz="1050" dirty="0"/>
            </a:br>
            <a:r>
              <a:rPr lang="es-SV" sz="1050" dirty="0"/>
              <a:t>Acércate con fe como aquella mujer,</a:t>
            </a:r>
            <a:br>
              <a:rPr lang="es-SV" sz="1050" dirty="0"/>
            </a:br>
            <a:r>
              <a:rPr lang="es-SV" sz="1050" dirty="0"/>
              <a:t>Arrebátale su favor.</a:t>
            </a:r>
          </a:p>
          <a:p>
            <a:r>
              <a:rPr lang="es-SV" sz="1050" dirty="0"/>
              <a:t/>
            </a:r>
            <a:br>
              <a:rPr lang="es-SV" sz="1050" dirty="0"/>
            </a:br>
            <a:r>
              <a:rPr lang="es-SV" sz="1050" b="1" dirty="0"/>
              <a:t>Con que sólo toques su manto, sanarás, sanarás. </a:t>
            </a:r>
            <a:r>
              <a:rPr lang="es-SV" sz="1050" dirty="0"/>
              <a:t>(4 veces)</a:t>
            </a:r>
            <a:br>
              <a:rPr lang="es-SV" sz="1050" dirty="0"/>
            </a:br>
            <a:r>
              <a:rPr lang="es-SV" sz="1050" dirty="0"/>
              <a:t/>
            </a:r>
            <a:br>
              <a:rPr lang="es-SV" sz="1050" dirty="0"/>
            </a:br>
            <a:endParaRPr lang="es-SV" sz="5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ADORACIÓN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HAY PODER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CON SÓLO TOCAR SU MANTO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897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G    D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/Mira,   mira mi corazón,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D                      G            D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Que hoy lo invade la pena, el dolor/.</a:t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Cm                      D#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La soledad y la enfermedad.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Em              D                C                  D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Como el leproso me postro hoy, (ante Ti)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Em           D                     C Em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con la misma inquietud.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C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Si Tú quieres Señor, (sáname)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Am      C              D                                              C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Si Tú puedes sanarme hoy. (Sanarme hoy)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 D C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tócame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 D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sáname Jesús.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G D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tócame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Em D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sáname Jesús.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Como el leproso me postro hoy, (ante Ti)…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/>
              <a:t>Extiende tu mano y tócame Señor…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D E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>
                <a:solidFill>
                  <a:srgbClr val="0070C0"/>
                </a:solidFill>
              </a:rPr>
              <a:t>A E D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tócame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 E D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sáname Jesús,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A E D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tócame Señor,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F#m E D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E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Extiende tu mano y sáname Jesús.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Em                     Am       D       D7             G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Jesús en Ti confío yo, Jesús en Ti confío yo,</a:t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Am        B              Em      Bm/D          C#          C                B7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Confianza, fe y misericordia,          son cosas para llegar a vos.</a:t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Em                             Am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Tus dos rayos que sangre y agua son,</a:t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D7               G        Em</a:t>
            </a:r>
          </a:p>
          <a:p>
            <a:r>
              <a:rPr lang="es-SV" sz="1000" dirty="0"/>
              <a:t>Que brotan de tu inmenso corazón;</a:t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Am                  B                   Em    Bm/D</a:t>
            </a:r>
          </a:p>
          <a:p>
            <a:r>
              <a:rPr lang="es-SV" sz="1000" dirty="0"/>
              <a:t>Son dos rayos que penetran en el alma,</a:t>
            </a:r>
            <a:br>
              <a:rPr lang="es-SV" sz="1000" dirty="0"/>
            </a:br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C#            C                B     D E7</a:t>
            </a:r>
          </a:p>
          <a:p>
            <a:r>
              <a:rPr lang="es-SV" sz="1000" dirty="0"/>
              <a:t>Dando esperanza a todo pecador.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Am G D  C D     G D/F# Em  D# D C#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Oh </a:t>
            </a:r>
            <a:r>
              <a:rPr lang="es-SV" sz="1000" b="1" dirty="0" err="1"/>
              <a:t>Criiiiisto</a:t>
            </a:r>
            <a:r>
              <a:rPr lang="es-SV" sz="1000" b="1" dirty="0"/>
              <a:t>,        te </a:t>
            </a:r>
            <a:r>
              <a:rPr lang="es-SV" sz="1000" b="1" dirty="0" err="1"/>
              <a:t>diiiiiiiiiiigo</a:t>
            </a:r>
            <a:r>
              <a:rPr lang="es-SV" sz="1000" b="1" dirty="0"/>
              <a:t>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C G/C B                             Em</a:t>
            </a:r>
          </a:p>
          <a:p>
            <a:r>
              <a:rPr lang="es-SV" sz="1000" b="1" dirty="0"/>
              <a:t>Que </a:t>
            </a:r>
            <a:r>
              <a:rPr lang="es-SV" sz="1000" b="1" dirty="0" err="1"/>
              <a:t>viiiiiiiivo</a:t>
            </a:r>
            <a:r>
              <a:rPr lang="es-SV" sz="1000" b="1" dirty="0"/>
              <a:t>, y en Ti confío yo.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</a:t>
            </a:r>
            <a:r>
              <a:rPr lang="es-SV" sz="1000" b="1" dirty="0">
                <a:solidFill>
                  <a:srgbClr val="0070C0"/>
                </a:solidFill>
              </a:rPr>
              <a:t>Am G D  C D     G D/F# Em  D# D C#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 hoy </a:t>
            </a:r>
            <a:r>
              <a:rPr lang="es-SV" sz="1000" b="1" dirty="0" err="1"/>
              <a:t>griiiiiiito</a:t>
            </a:r>
            <a:r>
              <a:rPr lang="es-SV" sz="1000" b="1" dirty="0"/>
              <a:t>,       y </a:t>
            </a:r>
            <a:r>
              <a:rPr lang="es-SV" sz="1000" b="1" dirty="0" err="1"/>
              <a:t>diiiiiiiiiiigo</a:t>
            </a:r>
            <a:r>
              <a:rPr lang="es-SV" sz="1000" b="1" dirty="0"/>
              <a:t>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C G/C B                           Em</a:t>
            </a:r>
          </a:p>
          <a:p>
            <a:r>
              <a:rPr lang="es-SV" sz="1000" b="1" dirty="0"/>
              <a:t>Que </a:t>
            </a:r>
            <a:r>
              <a:rPr lang="es-SV" sz="1000" b="1" dirty="0" err="1"/>
              <a:t>viiiiiiivo</a:t>
            </a:r>
            <a:r>
              <a:rPr lang="es-SV" sz="1000" b="1" dirty="0"/>
              <a:t> y en Ti confío yo.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Dios Padre Eterno, Creador y Salvador,</a:t>
            </a:r>
            <a:br>
              <a:rPr lang="es-SV" sz="1000" dirty="0"/>
            </a:br>
            <a:r>
              <a:rPr lang="es-SV" sz="1000" dirty="0"/>
              <a:t>Ven llena mi alma fortalécemela Tú,</a:t>
            </a:r>
            <a:br>
              <a:rPr lang="es-SV" sz="1000" dirty="0"/>
            </a:br>
            <a:r>
              <a:rPr lang="es-SV" sz="1000" dirty="0"/>
              <a:t>Que en cada prueba yo tenga fe y confianza</a:t>
            </a:r>
            <a:br>
              <a:rPr lang="es-SV" sz="1000" dirty="0"/>
            </a:br>
            <a:r>
              <a:rPr lang="es-SV" sz="1000" dirty="0"/>
              <a:t>Como tu Madre Santa mostró ante tu cruz.</a:t>
            </a:r>
            <a:br>
              <a:rPr lang="es-SV" sz="1000" dirty="0"/>
            </a:br>
            <a:r>
              <a:rPr lang="es-SV" sz="1000" dirty="0"/>
              <a:t>Que gran ternura, amor y comprensión,</a:t>
            </a:r>
            <a:br>
              <a:rPr lang="es-SV" sz="1000" dirty="0"/>
            </a:br>
            <a:r>
              <a:rPr lang="es-SV" sz="1000" dirty="0"/>
              <a:t>Cuanta grandeza, piedad, paz y perdón,</a:t>
            </a:r>
            <a:br>
              <a:rPr lang="es-SV" sz="1000" dirty="0"/>
            </a:br>
            <a:r>
              <a:rPr lang="es-SV" sz="1000" dirty="0"/>
              <a:t>Cuanta nobleza hay en tu dulce alma,</a:t>
            </a:r>
            <a:br>
              <a:rPr lang="es-SV" sz="1000" dirty="0"/>
            </a:br>
            <a:r>
              <a:rPr lang="es-SV" sz="1000" dirty="0"/>
              <a:t>Que invita a todos a la reconciliación.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/>
              <a:t>Oh Cristo, te digo,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Que vivo y en Ti confío yo.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 hoy grito, y digo,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Que vivo y en Ti confío yo.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Trigo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MIRA MI CORAZÓN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EN TI CONFÍO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051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D                          G              A          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Por qué tengo miedo, si nada es imposible para Ti,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A/C#           Bm           G                      A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Por qué tengo miedo, si nada es imposible para Ti. (2 veces)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D    G                     A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Nada es imposible para Ti, nada es imposible para Ti.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¿Por qué tengo tristeza?…</a:t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¿Por qué tengo dudas?...</a:t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Enséñame a amar, porque nada es imposible para Ti…</a:t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Tú te hiciste hombre….</a:t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Tú venciste la muerte…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4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E                             B/D#                  C#m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Tercera de Juan uno, dos: deseo que goces de buena salud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               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            E/G#  F#m             B</a:t>
            </a:r>
          </a:p>
          <a:p>
            <a:r>
              <a:rPr lang="es-SV" sz="1000" dirty="0">
                <a:latin typeface="Candara" panose="020E0502030303020204" pitchFamily="34" charset="0"/>
              </a:rPr>
              <a:t>Que te vaya bien y prosperes espiritualmente.</a:t>
            </a:r>
          </a:p>
          <a:p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B C#m    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dirty="0">
                <a:latin typeface="Candara" panose="020E0502030303020204" pitchFamily="34" charset="0"/>
              </a:rPr>
              <a:t>Dios restaurará  al que está abatido,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A                         E/G#     F#m                     B</a:t>
            </a:r>
          </a:p>
          <a:p>
            <a:r>
              <a:rPr lang="es-SV" sz="1000" dirty="0">
                <a:latin typeface="Candara" panose="020E0502030303020204" pitchFamily="34" charset="0"/>
              </a:rPr>
              <a:t>Y cubrirá con sus vendas al que está herido.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C#m        B/D#              A                                        E</a:t>
            </a:r>
          </a:p>
          <a:p>
            <a:r>
              <a:rPr lang="es-SV" sz="1000" dirty="0">
                <a:latin typeface="Candara" panose="020E0502030303020204" pitchFamily="34" charset="0"/>
              </a:rPr>
              <a:t>Te infundirá salud… y contarás lo que ha hecho.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F#m              B</a:t>
            </a:r>
          </a:p>
          <a:p>
            <a:r>
              <a:rPr lang="es-SV" sz="1000" dirty="0">
                <a:latin typeface="Candara" panose="020E0502030303020204" pitchFamily="34" charset="0"/>
              </a:rPr>
              <a:t>Lo que ha hecho por ti. (Por ti)</a:t>
            </a:r>
          </a:p>
          <a:p>
            <a:endParaRPr lang="es-SV" sz="1000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    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E                        B/D#             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Dios nos quiere sanos </a:t>
            </a:r>
            <a:r>
              <a:rPr lang="es-SV" sz="1000" dirty="0">
                <a:latin typeface="Candara" panose="020E0502030303020204" pitchFamily="34" charset="0"/>
              </a:rPr>
              <a:t>(Dios nos quiere sanos)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C#m      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G#m</a:t>
            </a:r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Esa es su voluntad </a:t>
            </a:r>
            <a:r>
              <a:rPr lang="es-SV" sz="1000" dirty="0">
                <a:latin typeface="Candara" panose="020E0502030303020204" pitchFamily="34" charset="0"/>
              </a:rPr>
              <a:t>(esa es su voluntad),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A                               E/G#           F#m                         B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Aunque no mires nada su Palabra se cumplirá.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Hermana Glenda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NADA ES IMPOSIBLE PARA TI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DIOS NOS QUIERE SANOS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0821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A                                   D</a:t>
            </a:r>
          </a:p>
          <a:p>
            <a:r>
              <a:rPr lang="es-SV" sz="1000" dirty="0"/>
              <a:t>Hoy vengo a Ti, necesitado de tu amor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         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Confiando en Ti, que me levantaré.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A                            D</a:t>
            </a:r>
          </a:p>
          <a:p>
            <a:r>
              <a:rPr lang="es-SV" sz="1000" dirty="0"/>
              <a:t>Caminaré, tras tu sombra ¡Oh! Señor.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                            D</a:t>
            </a:r>
          </a:p>
          <a:p>
            <a:r>
              <a:rPr lang="es-SV" sz="1000" dirty="0"/>
              <a:t>Y proclamaré victoria en ser.</a:t>
            </a:r>
          </a:p>
          <a:p>
            <a:endParaRPr lang="es-SV" sz="1000" dirty="0"/>
          </a:p>
          <a:p>
            <a:r>
              <a:rPr lang="es-SV" sz="1000" dirty="0"/>
              <a:t>Levantare mis manos hacia ti</a:t>
            </a:r>
            <a:br>
              <a:rPr lang="es-SV" sz="1000" dirty="0"/>
            </a:br>
            <a:r>
              <a:rPr lang="es-SV" sz="1000" dirty="0"/>
              <a:t>volare a tus brazos ¡Oh! Señor.</a:t>
            </a:r>
            <a:br>
              <a:rPr lang="es-SV" sz="1000" dirty="0"/>
            </a:br>
            <a:r>
              <a:rPr lang="es-SV" sz="1000" dirty="0"/>
              <a:t>caminare tras tu sombra o Señor</a:t>
            </a:r>
            <a:br>
              <a:rPr lang="es-SV" sz="1000" dirty="0"/>
            </a:br>
            <a:r>
              <a:rPr lang="es-SV" sz="1000" dirty="0"/>
              <a:t>Y proclamare victoria en mi ser.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A                  F#m</a:t>
            </a:r>
          </a:p>
          <a:p>
            <a:r>
              <a:rPr lang="es-SV" sz="1000" b="1" dirty="0"/>
              <a:t>Tu Sangre y tu Carne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  D                     E                      A</a:t>
            </a:r>
          </a:p>
          <a:p>
            <a:r>
              <a:rPr lang="es-SV" sz="1000" b="1" dirty="0"/>
              <a:t>alimenta y llena sana todo mi ser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A                 F#m</a:t>
            </a:r>
          </a:p>
          <a:p>
            <a:r>
              <a:rPr lang="es-SV" sz="1000" b="1" dirty="0"/>
              <a:t>tu Sangre y tu Carne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  D                     E                      A</a:t>
            </a:r>
          </a:p>
          <a:p>
            <a:r>
              <a:rPr lang="es-SV" sz="1000" b="1" dirty="0"/>
              <a:t>alimenta y llena sana todo mi ser.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G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No temeré.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D/F#m                                 CSus9 7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la prueba muy grande, no temeré.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D                                     Am9 7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la prueba sea difícil, no temeré,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D/F#                                  Bm        C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Aunque la prueba me asuste no retrocederé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G/B                 Am        </a:t>
            </a:r>
            <a:r>
              <a:rPr lang="es-SV" sz="1000" b="1" dirty="0" err="1">
                <a:solidFill>
                  <a:srgbClr val="0070C0"/>
                </a:solidFill>
              </a:rPr>
              <a:t>DSus</a:t>
            </a:r>
            <a:r>
              <a:rPr lang="es-SV" sz="1000" b="1" dirty="0">
                <a:solidFill>
                  <a:srgbClr val="0070C0"/>
                </a:solidFill>
              </a:rPr>
              <a:t>       Em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Si Tú estás conmigo, Señor.</a:t>
            </a:r>
          </a:p>
          <a:p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D/F#                              G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Yo quiero ser como Moisés,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 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F#dim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que levantaba sus manos al cielo,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        B7          Em7                          D              </a:t>
            </a:r>
            <a:r>
              <a:rPr lang="es-SV" sz="1000" b="1" dirty="0" err="1">
                <a:solidFill>
                  <a:srgbClr val="0070C0"/>
                </a:solidFill>
              </a:rPr>
              <a:t>D#dim</a:t>
            </a:r>
            <a:r>
              <a:rPr lang="es-SV" sz="1000" b="1" dirty="0">
                <a:solidFill>
                  <a:srgbClr val="0070C0"/>
                </a:solidFill>
              </a:rPr>
              <a:t/>
            </a:r>
            <a:br>
              <a:rPr lang="es-SV" sz="1000" b="1" dirty="0">
                <a:solidFill>
                  <a:srgbClr val="0070C0"/>
                </a:solidFill>
              </a:rPr>
            </a:br>
            <a:r>
              <a:rPr lang="es-SV" sz="1000" b="1" dirty="0"/>
              <a:t>y Tu pueblo ganaba, porque Tú estabas con él.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          Em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También como David,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      D/F#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que venció al gigante,</a:t>
            </a:r>
            <a:br>
              <a:rPr lang="es-SV" sz="1000" b="1" dirty="0"/>
            </a:br>
            <a:r>
              <a:rPr lang="es-SV" sz="1000" b="1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F/G               CSus9 7</a:t>
            </a:r>
          </a:p>
          <a:p>
            <a:r>
              <a:rPr lang="es-SV" sz="1000" b="1" dirty="0"/>
              <a:t>porque lo hizo en Tu Nombre,</a:t>
            </a:r>
            <a:br>
              <a:rPr lang="es-SV" sz="1000" b="1" dirty="0"/>
            </a:br>
            <a:r>
              <a:rPr lang="es-SV" sz="1000" b="1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                </a:t>
            </a:r>
            <a:r>
              <a:rPr lang="es-SV" sz="1000" b="1" dirty="0" err="1">
                <a:solidFill>
                  <a:srgbClr val="0070C0"/>
                </a:solidFill>
              </a:rPr>
              <a:t>Dsus</a:t>
            </a:r>
            <a:r>
              <a:rPr lang="es-SV" sz="1000" b="1" dirty="0">
                <a:solidFill>
                  <a:srgbClr val="0070C0"/>
                </a:solidFill>
              </a:rPr>
              <a:t>          D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y Tú siempre estabas con él.</a:t>
            </a:r>
            <a:br>
              <a:rPr lang="es-SV" sz="1000" b="1" dirty="0"/>
            </a:br>
            <a:r>
              <a:rPr lang="es-SV" sz="1000" b="1" dirty="0">
                <a:solidFill>
                  <a:srgbClr val="0070C0"/>
                </a:solidFill>
              </a:rPr>
              <a:t>    C</a:t>
            </a:r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Señor.</a:t>
            </a:r>
            <a:endParaRPr lang="es-SV" sz="1000" dirty="0"/>
          </a:p>
          <a:p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HOY VENGO A TI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NO TEMERÉ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63689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D                          F#m       Bm               G             Em               A</a:t>
            </a:r>
          </a:p>
          <a:p>
            <a:r>
              <a:rPr lang="es-SV" sz="1000" dirty="0"/>
              <a:t>Cuando sientas que no puedes más, cuando veas que todo sale mal.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D             F#m      Bm     G    Em               A</a:t>
            </a:r>
          </a:p>
          <a:p>
            <a:r>
              <a:rPr lang="es-SV" sz="1000" dirty="0"/>
              <a:t>Y las noches oscuras están,  llenas…. de soledad.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G          A         Bm A        G          A           D  C D</a:t>
            </a:r>
          </a:p>
          <a:p>
            <a:r>
              <a:rPr lang="es-SV" sz="1000" dirty="0"/>
              <a:t>Ten fe, ten fe, ten fe.     Ten fe, ten fe, ten fe.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G                     A/G         F#m              Bm</a:t>
            </a:r>
          </a:p>
          <a:p>
            <a:r>
              <a:rPr lang="es-SV" sz="1000" b="1" dirty="0"/>
              <a:t>Algo grande Dios hará, si comienzas a creer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G               Em                A</a:t>
            </a:r>
          </a:p>
          <a:p>
            <a:r>
              <a:rPr lang="es-SV" sz="1000" b="1" dirty="0"/>
              <a:t>En aquello que no puedes ver.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A/G         F#m              Bm</a:t>
            </a:r>
          </a:p>
          <a:p>
            <a:r>
              <a:rPr lang="es-SV" sz="1000" b="1" dirty="0"/>
              <a:t>Algo grande Dios hará, si comienzas a creer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G                 A       D</a:t>
            </a:r>
          </a:p>
          <a:p>
            <a:r>
              <a:rPr lang="es-SV" sz="1000" b="1" dirty="0"/>
              <a:t>En aquello que no se ve. </a:t>
            </a:r>
            <a:r>
              <a:rPr lang="es-SV" sz="1000" dirty="0"/>
              <a:t>(2 veces)</a:t>
            </a:r>
            <a:endParaRPr lang="es-SV" sz="1000" b="1" dirty="0"/>
          </a:p>
          <a:p>
            <a:endParaRPr lang="es-SV" sz="1000" b="1" dirty="0"/>
          </a:p>
          <a:p>
            <a:r>
              <a:rPr lang="es-SV" sz="1000" dirty="0"/>
              <a:t>Si cansado y agobia….do estás y tus fuerzas ya / no dan /para más,</a:t>
            </a:r>
          </a:p>
          <a:p>
            <a:r>
              <a:rPr lang="es-SV" sz="1000" dirty="0"/>
              <a:t>En la tormenta / no encuentras la paz, en confianza / Él responderá.</a:t>
            </a:r>
          </a:p>
          <a:p>
            <a:r>
              <a:rPr lang="es-SV" sz="1000" dirty="0"/>
              <a:t>Ten fe, ten fe, te fe. Ten fe, ten fe, ten fe.</a:t>
            </a:r>
          </a:p>
          <a:p>
            <a:endParaRPr lang="es-SV" sz="1000" b="1" dirty="0"/>
          </a:p>
          <a:p>
            <a:r>
              <a:rPr lang="es-SV" sz="1000" b="1" dirty="0"/>
              <a:t>Algo grande Dios hará, si comienzas a creer</a:t>
            </a:r>
          </a:p>
          <a:p>
            <a:r>
              <a:rPr lang="es-SV" sz="1000" b="1" dirty="0"/>
              <a:t>En aquello que no puedes ver.</a:t>
            </a:r>
          </a:p>
          <a:p>
            <a:r>
              <a:rPr lang="es-SV" sz="1000" b="1" dirty="0"/>
              <a:t>Algo grande Dios hará si comienzas a creer</a:t>
            </a:r>
          </a:p>
          <a:p>
            <a:r>
              <a:rPr lang="es-SV" sz="1000" b="1" dirty="0"/>
              <a:t>En aquello que no se ve. </a:t>
            </a:r>
            <a:r>
              <a:rPr lang="es-SV" sz="1000" dirty="0"/>
              <a:t>(2 veces)</a:t>
            </a:r>
          </a:p>
          <a:p>
            <a:endParaRPr lang="es-SV" sz="1000" dirty="0"/>
          </a:p>
          <a:p>
            <a:r>
              <a:rPr lang="es-SV" sz="1000" b="1" dirty="0"/>
              <a:t>Ten fe, ten fe, ten fe. Ten fe, ten fe, ten fe.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Trigo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TEN FE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5" name="15 CuadroTexto">
            <a:extLst>
              <a:ext uri="{FF2B5EF4-FFF2-40B4-BE49-F238E27FC236}">
                <a16:creationId xmlns:a16="http://schemas.microsoft.com/office/drawing/2014/main" xmlns="" id="{294A9AE2-D90C-4281-BF52-A7CDF9EEBC1C}"/>
              </a:ext>
            </a:extLst>
          </p:cNvPr>
          <p:cNvSpPr txBox="1"/>
          <p:nvPr/>
        </p:nvSpPr>
        <p:spPr>
          <a:xfrm>
            <a:off x="5039744" y="507279"/>
            <a:ext cx="41042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A                     E/G# F#m                           E  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Cada paso que doy, siento tu paso conmigo,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D                         Bm                     E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Puedo sentir tu gracia, junto a mí.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dirty="0"/>
              <a:t>Cada camino que voy, siento seguro el destino,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Que haré de mi vida conforme a tu amor.</a:t>
            </a:r>
          </a:p>
          <a:p>
            <a:endParaRPr lang="es-SV" sz="1000" dirty="0">
              <a:latin typeface="Candara" panose="020E0502030303020204" pitchFamily="34" charset="0"/>
            </a:endParaRPr>
          </a:p>
          <a:p>
            <a:r>
              <a:rPr lang="es-SV" sz="1000" dirty="0">
                <a:latin typeface="Candara" panose="020E0502030303020204" pitchFamily="34" charset="0"/>
              </a:rPr>
              <a:t>En cada lugar donde estoy, siento que estás Tú conmigo,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Tu amor se derrama y llenas mi corazón.</a:t>
            </a:r>
          </a:p>
          <a:p>
            <a:endParaRPr lang="es-SV" sz="1000" dirty="0">
              <a:latin typeface="Candara" panose="020E0502030303020204" pitchFamily="34" charset="0"/>
            </a:endParaRPr>
          </a:p>
          <a:p>
            <a:r>
              <a:rPr lang="es-SV" sz="1000" dirty="0">
                <a:latin typeface="Candara" panose="020E0502030303020204" pitchFamily="34" charset="0"/>
              </a:rPr>
              <a:t>Tu presencia, Señor, me da seguridad,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En este momento, yo sé que estás aquí.</a:t>
            </a:r>
          </a:p>
          <a:p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latin typeface="Candara" panose="020E0502030303020204" pitchFamily="34" charset="0"/>
              </a:rPr>
              <a:t>Lo cerca que estoy de Ti me favorece,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Y en Ti se fortalece, mi alma, Jesús. </a:t>
            </a:r>
            <a:r>
              <a:rPr lang="es-SV" sz="1000" dirty="0">
                <a:latin typeface="Candara" panose="020E0502030303020204" pitchFamily="34" charset="0"/>
              </a:rPr>
              <a:t> (2 veces)</a:t>
            </a:r>
          </a:p>
          <a:p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dirty="0"/>
              <a:t>Cada paso que doy, siento tu paso conmigo,</a:t>
            </a:r>
          </a:p>
          <a:p>
            <a:r>
              <a:rPr lang="es-SV" sz="1000" dirty="0"/>
              <a:t>Puedo sentir tu gracia, junto a mí.</a:t>
            </a:r>
          </a:p>
          <a:p>
            <a:r>
              <a:rPr lang="es-SV" sz="1000" dirty="0"/>
              <a:t>Cada camino que voy, siento seguro el destino,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Que haré de mi vida conforme a tu amor.</a:t>
            </a:r>
          </a:p>
          <a:p>
            <a:endParaRPr lang="es-SV" sz="1000" b="1" dirty="0">
              <a:latin typeface="Candara" panose="020E0502030303020204" pitchFamily="34" charset="0"/>
            </a:endParaRPr>
          </a:p>
          <a:p>
            <a:endParaRPr lang="es-SV" sz="1000" b="1" dirty="0">
              <a:latin typeface="Candara" panose="020E0502030303020204" pitchFamily="34" charset="0"/>
            </a:endParaRPr>
          </a:p>
        </p:txBody>
      </p:sp>
      <p:sp>
        <p:nvSpPr>
          <p:cNvPr id="36" name="Redondear rectángulo de esquina diagonal 45">
            <a:extLst>
              <a:ext uri="{FF2B5EF4-FFF2-40B4-BE49-F238E27FC236}">
                <a16:creationId xmlns:a16="http://schemas.microsoft.com/office/drawing/2014/main" xmlns="" id="{0B1B9373-DB7A-4DC3-A41E-27B9D68B70F8}"/>
              </a:ext>
            </a:extLst>
          </p:cNvPr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37" name="Paralelogramo 36">
            <a:extLst>
              <a:ext uri="{FF2B5EF4-FFF2-40B4-BE49-F238E27FC236}">
                <a16:creationId xmlns:a16="http://schemas.microsoft.com/office/drawing/2014/main" xmlns="" id="{EAF9ECDF-1E9E-4FE8-8FC4-C4D8D4B05549}"/>
              </a:ext>
            </a:extLst>
          </p:cNvPr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Kerigma</a:t>
            </a:r>
          </a:p>
        </p:txBody>
      </p:sp>
      <p:sp>
        <p:nvSpPr>
          <p:cNvPr id="38" name="Paralelogramo 37">
            <a:extLst>
              <a:ext uri="{FF2B5EF4-FFF2-40B4-BE49-F238E27FC236}">
                <a16:creationId xmlns:a16="http://schemas.microsoft.com/office/drawing/2014/main" xmlns="" id="{2831EE5A-5569-4BF8-BFD0-38E32F784749}"/>
              </a:ext>
            </a:extLst>
          </p:cNvPr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LO CERCA QUE ESTOY</a:t>
            </a:r>
          </a:p>
        </p:txBody>
      </p:sp>
      <p:sp>
        <p:nvSpPr>
          <p:cNvPr id="39" name="Conector 48">
            <a:extLst>
              <a:ext uri="{FF2B5EF4-FFF2-40B4-BE49-F238E27FC236}">
                <a16:creationId xmlns:a16="http://schemas.microsoft.com/office/drawing/2014/main" xmlns="" id="{5AFB0A48-D78A-4FC2-BD4D-DB6B8FD025F9}"/>
              </a:ext>
            </a:extLst>
          </p:cNvPr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xmlns="" id="{8415A27A-F463-4B05-8C17-0A44DE8ECC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6849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900" b="1" dirty="0">
                <a:solidFill>
                  <a:srgbClr val="0070C0"/>
                </a:solidFill>
              </a:rPr>
              <a:t>          G                                 C/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Es la obra del Señor, es la obra de su amor,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Am7                                </a:t>
            </a:r>
            <a:r>
              <a:rPr lang="es-SV" sz="900" b="1" dirty="0" err="1">
                <a:solidFill>
                  <a:srgbClr val="0070C0"/>
                </a:solidFill>
              </a:rPr>
              <a:t>Gsus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Y Él es fiel en terminarla, sólo tengo que confiar.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Am7                                           Em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Aunque parezca imposible y aunque se venga todo en contra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C7 9                                 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r>
              <a:rPr lang="es-SV" sz="900" b="1" dirty="0">
                <a:solidFill>
                  <a:srgbClr val="0070C0"/>
                </a:solidFill>
              </a:rPr>
              <a:t>                        D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Él es fiel en terminarla, Él es fiel en completarla.</a:t>
            </a:r>
          </a:p>
          <a:p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>
                <a:solidFill>
                  <a:srgbClr val="0070C0"/>
                </a:solidFill>
              </a:rPr>
              <a:t>        C/E  D/F#  G C/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r>
              <a:rPr lang="es-SV" sz="900" b="1" dirty="0">
                <a:solidFill>
                  <a:srgbClr val="0070C0"/>
                </a:solidFill>
              </a:rPr>
              <a:t>                 Am7            C9 7           D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C/E  D/F#  G C/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r>
              <a:rPr lang="es-SV" sz="900" b="1" dirty="0">
                <a:solidFill>
                  <a:srgbClr val="0070C0"/>
                </a:solidFill>
              </a:rPr>
              <a:t>                 Am7            C9 7           D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C      C9 7        C/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r>
              <a:rPr lang="es-SV" sz="900" b="1" dirty="0">
                <a:solidFill>
                  <a:srgbClr val="0070C0"/>
                </a:solidFill>
              </a:rPr>
              <a:t> D                                      G   C#/D#  D#</a:t>
            </a:r>
          </a:p>
          <a:p>
            <a:r>
              <a:rPr lang="es-SV" sz="900" b="1" dirty="0"/>
              <a:t>Y los ángeles bajan a este lugar         y empezamos a adorar.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G#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A#m7           C#9 7          D#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G#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A#m7           C#9 7          D#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C#      C#9 7    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D#                            G#      G# C#m/G#</a:t>
            </a:r>
          </a:p>
          <a:p>
            <a:r>
              <a:rPr lang="es-SV" sz="900" b="1" dirty="0"/>
              <a:t>Y los ángeles bajan a este lugar         y empezamos a adorar.</a:t>
            </a:r>
          </a:p>
          <a:p>
            <a:endParaRPr lang="es-SV" sz="900" b="1" dirty="0">
              <a:solidFill>
                <a:srgbClr val="0070C0"/>
              </a:solidFill>
            </a:endParaRPr>
          </a:p>
          <a:p>
            <a:r>
              <a:rPr lang="es-SV" sz="900" b="1" dirty="0">
                <a:solidFill>
                  <a:srgbClr val="0070C0"/>
                </a:solidFill>
              </a:rPr>
              <a:t>          G#                                 C/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Es la obra del Señor, es la obra de su amor,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A#m7                                              </a:t>
            </a:r>
            <a:r>
              <a:rPr lang="es-SV" sz="900" b="1" dirty="0" err="1">
                <a:solidFill>
                  <a:srgbClr val="0070C0"/>
                </a:solidFill>
              </a:rPr>
              <a:t>G#sus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Y es Jesús Sacramentado quien nos mueve a realizarla.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A#m7                                           Fm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Aunque parezca imposible y aunque se venga todo en contra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C#7 9                              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            D#</a:t>
            </a:r>
            <a:endParaRPr lang="es-SV" sz="900" dirty="0">
              <a:solidFill>
                <a:srgbClr val="0070C0"/>
              </a:solidFill>
            </a:endParaRPr>
          </a:p>
          <a:p>
            <a:r>
              <a:rPr lang="es-SV" sz="900" dirty="0"/>
              <a:t>Él es fiel en terminarla, Él es fiel en completarla.</a:t>
            </a:r>
          </a:p>
          <a:p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>
                <a:solidFill>
                  <a:srgbClr val="0070C0"/>
                </a:solidFill>
              </a:rPr>
              <a:t> C#/F  D#/G  </a:t>
            </a:r>
            <a:r>
              <a:rPr lang="es-SV" sz="900" b="1" dirty="0" err="1">
                <a:solidFill>
                  <a:srgbClr val="0070C0"/>
                </a:solidFill>
              </a:rPr>
              <a:t>G</a:t>
            </a:r>
            <a:r>
              <a:rPr lang="es-SV" sz="900" b="1" dirty="0">
                <a:solidFill>
                  <a:srgbClr val="0070C0"/>
                </a:solidFill>
              </a:rPr>
              <a:t>#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    A#m7          C#9 7          D#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C#/F  D#/G  </a:t>
            </a:r>
            <a:r>
              <a:rPr lang="es-SV" sz="900" b="1" dirty="0" err="1">
                <a:solidFill>
                  <a:srgbClr val="0070C0"/>
                </a:solidFill>
              </a:rPr>
              <a:t>G</a:t>
            </a:r>
            <a:r>
              <a:rPr lang="es-SV" sz="900" b="1" dirty="0">
                <a:solidFill>
                  <a:srgbClr val="0070C0"/>
                </a:solidFill>
              </a:rPr>
              <a:t>#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    A#m7          C#9 7          D#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C#   C#9 7        C#/#</a:t>
            </a:r>
            <a:r>
              <a:rPr lang="es-SV" sz="900" b="1" dirty="0" err="1">
                <a:solidFill>
                  <a:srgbClr val="0070C0"/>
                </a:solidFill>
              </a:rPr>
              <a:t>Dsus</a:t>
            </a:r>
            <a:r>
              <a:rPr lang="es-SV" sz="900" b="1" dirty="0">
                <a:solidFill>
                  <a:srgbClr val="0070C0"/>
                </a:solidFill>
              </a:rPr>
              <a:t> D#                             G#   C#/F  D#/G</a:t>
            </a:r>
          </a:p>
          <a:p>
            <a:r>
              <a:rPr lang="es-SV" sz="900" b="1" dirty="0"/>
              <a:t>Y los ángeles bajan a este lugar         y empezamos a adorar.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G#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A#m7           C#9 7          D#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G#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        A#m7           C#9 7          D#</a:t>
            </a:r>
            <a:r>
              <a:rPr lang="es-SV" sz="900" b="1" dirty="0"/>
              <a:t/>
            </a:r>
            <a:br>
              <a:rPr lang="es-SV" sz="900" b="1" dirty="0"/>
            </a:br>
            <a:r>
              <a:rPr lang="es-SV" sz="900" b="1" dirty="0"/>
              <a:t>Es la obra de Dios, es la obra de Dios que se va a levantar.</a:t>
            </a:r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C#      C#9 7     C#/</a:t>
            </a:r>
            <a:r>
              <a:rPr lang="es-SV" sz="900" b="1" dirty="0" err="1">
                <a:solidFill>
                  <a:srgbClr val="0070C0"/>
                </a:solidFill>
              </a:rPr>
              <a:t>D#sus</a:t>
            </a:r>
            <a:r>
              <a:rPr lang="es-SV" sz="900" b="1" dirty="0">
                <a:solidFill>
                  <a:srgbClr val="0070C0"/>
                </a:solidFill>
              </a:rPr>
              <a:t> D#                            G#      G# C#m/G#</a:t>
            </a:r>
          </a:p>
          <a:p>
            <a:r>
              <a:rPr lang="es-SV" sz="900" b="1" dirty="0"/>
              <a:t>Y los ángeles bajan a este lugar         y empezamos a adorar.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D                   G/D        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       G/D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G/D 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           G/D           A</a:t>
            </a:r>
          </a:p>
          <a:p>
            <a:r>
              <a:rPr lang="es-SV" sz="1000" dirty="0"/>
              <a:t>Hoy yo me acerco clamando,                    para que sanes Señor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G         F#m      G               D            Em       G                  A   Bm A/C# </a:t>
            </a:r>
          </a:p>
          <a:p>
            <a:r>
              <a:rPr lang="es-SV" sz="1000" dirty="0"/>
              <a:t>toda mi alma, mi vida entera y todo lo que quieras Tú.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D      G/D               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    G/D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G/D 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            G/D           A</a:t>
            </a:r>
          </a:p>
          <a:p>
            <a:r>
              <a:rPr lang="es-SV" sz="1000" dirty="0"/>
              <a:t>Por tanto tiempo he sufrido,                    nadie se apiada de mí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 F#m      G              D              Em    G          A   Bm A/C# </a:t>
            </a:r>
          </a:p>
          <a:p>
            <a:r>
              <a:rPr lang="es-SV" sz="1000" dirty="0"/>
              <a:t>por más que intento nada yo puedo, por eso vengo a Ti.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D                                                   A</a:t>
            </a:r>
          </a:p>
          <a:p>
            <a:r>
              <a:rPr lang="es-SV" sz="1000" b="1" dirty="0"/>
              <a:t>Sé que Tú puedes sanarme, sé que Tú puedes limpiarme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G                                    D</a:t>
            </a:r>
          </a:p>
          <a:p>
            <a:r>
              <a:rPr lang="es-SV" sz="1000" b="1" dirty="0"/>
              <a:t>Sé que Tú puedes sanar las heridas de mi alma,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A                                 D</a:t>
            </a:r>
          </a:p>
          <a:p>
            <a:r>
              <a:rPr lang="es-SV" sz="1000" b="1" dirty="0"/>
              <a:t>Sanar las más hondas llagas de dolor.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endParaRPr lang="es-SV" sz="1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 LA OBRA DE DIOS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Jorge Morel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SÉ QUE TÚ PUEDES SANARME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567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326967" y="474284"/>
            <a:ext cx="435131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D            A/C#          F#/Bb          Bm                 D/E                  </a:t>
            </a:r>
          </a:p>
          <a:p>
            <a:r>
              <a:rPr lang="es-SV" sz="1000" dirty="0"/>
              <a:t>Señor, reconozco que sin Ti nada puedo hacer.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G                                            C     G/B                 A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Pero también yo sé, si Tú estás conmigo        todo lo puedo.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D              F#m            G                  D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Por eso me humillo hoy, ante tu presencia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C                            Em A   G/B A/C#</a:t>
            </a:r>
            <a:endParaRPr lang="es-SV" sz="1000" dirty="0">
              <a:solidFill>
                <a:srgbClr val="0070C0"/>
              </a:solidFill>
            </a:endParaRPr>
          </a:p>
          <a:p>
            <a:r>
              <a:rPr lang="es-SV" sz="1000" dirty="0"/>
              <a:t>Y te pido aumentes mi fe.</a:t>
            </a:r>
          </a:p>
          <a:p>
            <a:r>
              <a:rPr lang="es-SV" sz="1000" b="1" dirty="0"/>
              <a:t/>
            </a:r>
            <a:br>
              <a:rPr lang="es-SV" sz="1000" b="1" dirty="0"/>
            </a:br>
            <a:r>
              <a:rPr lang="es-SV" sz="1000" b="1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   Bm</a:t>
            </a:r>
          </a:p>
          <a:p>
            <a:r>
              <a:rPr lang="es-SV" sz="1000" b="1" dirty="0"/>
              <a:t>Señor aumenta mi fe, Señor aumenta mi fe,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G                        Em        C                           A</a:t>
            </a:r>
          </a:p>
          <a:p>
            <a:r>
              <a:rPr lang="es-SV" sz="1000" b="1" dirty="0"/>
              <a:t>Señor aumenta mi fe, Señor aumenta mi fe.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D                                     F#m</a:t>
            </a:r>
          </a:p>
          <a:p>
            <a:r>
              <a:rPr lang="es-SV" sz="1000" b="1" dirty="0"/>
              <a:t>Señor aumenta mi fe, Señor aumenta mi fe,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G   Em                     A</a:t>
            </a:r>
          </a:p>
          <a:p>
            <a:r>
              <a:rPr lang="es-SV" sz="1000" b="1" dirty="0"/>
              <a:t>Señor        aumenta mi fe.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5039744" y="507279"/>
            <a:ext cx="41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Am G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Hoy yo me acerco clamando, para que sanes Señor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F C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toda mi alma, mi vida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MDJ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SEÑOR AUMENTA MI FE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Jorge Morel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SÉ QUE TÚ PUEDES SANARME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66218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sz="6600" dirty="0"/>
              <a:t>ACCIÓN DE GRACIAS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16661"/>
          <a:stretch>
            <a:fillRect/>
          </a:stretch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087B39C-499D-45E0-B99D-D424896DF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130562" y="559455"/>
            <a:ext cx="39420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A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# Bm   E                                                      A 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Al pensar Dios mío hoy, en todas las cosas que me has dado.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A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A</a:t>
            </a:r>
            <a:r>
              <a:rPr lang="es-SV" sz="1000" b="1" dirty="0">
                <a:solidFill>
                  <a:srgbClr val="0070C0"/>
                </a:solidFill>
              </a:rPr>
              <a:t># Bm                   E                                          A        F F#m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Mi corazón se turba de emoción, pues no encuentro las palabras,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                                     C#m    D           Bm                             D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Como expresarte mi Cristo, el agradecimiento que hay para Ti.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D                E                     C#m      F#m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Agradecimiento hay en mi corazón,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D                E               C#m              F#m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Un canto de alegría elevo con mi voz,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D           E/D                                C#m C#        F#m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Muchas son las cosas que mi Dios me ha dado,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D             E                      A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En agradecimiento le sirvo a mi Señor.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345425" y="489046"/>
            <a:ext cx="410425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900" b="1" dirty="0">
                <a:solidFill>
                  <a:srgbClr val="0070C0"/>
                </a:solidFill>
              </a:rPr>
              <a:t>  D#                                  Bb/D    Cm                             D#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Con tu gracia y tu poder,       le has dado vida a mi ser,</a:t>
            </a:r>
            <a:br>
              <a:rPr lang="es-SV" sz="900" dirty="0"/>
            </a:br>
            <a:r>
              <a:rPr lang="es-SV" sz="900" dirty="0"/>
              <a:t> </a:t>
            </a:r>
            <a:r>
              <a:rPr lang="es-SV" sz="900" b="1" dirty="0">
                <a:solidFill>
                  <a:srgbClr val="0070C0"/>
                </a:solidFill>
              </a:rPr>
              <a:t>Cm                     Fm             G#              Fdim7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Con tu gracia y tu poder, restaurado soy.</a:t>
            </a:r>
            <a:br>
              <a:rPr lang="es-SV" sz="900" dirty="0"/>
            </a:br>
            <a:r>
              <a:rPr lang="es-SV" sz="900" dirty="0"/>
              <a:t>  </a:t>
            </a:r>
            <a:r>
              <a:rPr lang="es-SV" sz="900" b="1" dirty="0">
                <a:solidFill>
                  <a:srgbClr val="0070C0"/>
                </a:solidFill>
              </a:rPr>
              <a:t>F                                       C/E  Dm                                      F/C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Por tu amor y tu bondad,       he encontrado la verdad,</a:t>
            </a:r>
            <a:br>
              <a:rPr lang="es-SV" sz="900" dirty="0"/>
            </a:br>
            <a:r>
              <a:rPr lang="es-SV" sz="900" dirty="0"/>
              <a:t> </a:t>
            </a:r>
            <a:r>
              <a:rPr lang="es-SV" sz="900" b="1" dirty="0">
                <a:solidFill>
                  <a:srgbClr val="0070C0"/>
                </a:solidFill>
              </a:rPr>
              <a:t>Bb                  Gm                 C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Por tu amor y tu bondad hoy tengo la paz.</a:t>
            </a:r>
            <a:br>
              <a:rPr lang="es-SV" sz="900" dirty="0"/>
            </a:br>
            <a:r>
              <a:rPr lang="es-SV" sz="900" dirty="0"/>
              <a:t> </a:t>
            </a:r>
            <a:r>
              <a:rPr lang="es-SV" sz="900" b="1" dirty="0">
                <a:solidFill>
                  <a:srgbClr val="0070C0"/>
                </a:solidFill>
              </a:rPr>
              <a:t>G#                            C/D       D/F#          Bb</a:t>
            </a:r>
          </a:p>
          <a:p>
            <a:r>
              <a:rPr lang="es-SV" sz="900" dirty="0"/>
              <a:t>Tú me has transformado con tu inmenso amor,</a:t>
            </a:r>
            <a:br>
              <a:rPr lang="es-SV" sz="900" dirty="0"/>
            </a:br>
            <a:r>
              <a:rPr lang="es-SV" sz="900" b="1" dirty="0">
                <a:solidFill>
                  <a:srgbClr val="0070C0"/>
                </a:solidFill>
              </a:rPr>
              <a:t>Gm            F/A              Bb                     C</a:t>
            </a:r>
          </a:p>
          <a:p>
            <a:r>
              <a:rPr lang="es-SV" sz="900" dirty="0"/>
              <a:t>Y por tu misericordia, has venido a mi.</a:t>
            </a:r>
            <a:br>
              <a:rPr lang="es-SV" sz="900" dirty="0"/>
            </a:br>
            <a:endParaRPr lang="es-SV" sz="100" dirty="0"/>
          </a:p>
          <a:p>
            <a:r>
              <a:rPr lang="es-SV" sz="900" b="1" dirty="0">
                <a:solidFill>
                  <a:srgbClr val="0070C0"/>
                </a:solidFill>
              </a:rPr>
              <a:t>                             F            C/E         Bb                              C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Porque hemos visto tu gloria Señor, como en el Sinaí,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             </a:t>
            </a:r>
            <a:r>
              <a:rPr lang="es-SV" sz="900" b="1" dirty="0">
                <a:solidFill>
                  <a:srgbClr val="0070C0"/>
                </a:solidFill>
              </a:rPr>
              <a:t>F            C/E          Bb                                           C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Hemos visto tu gloria Señor, porque has estado aquí.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 </a:t>
            </a:r>
            <a:r>
              <a:rPr lang="es-SV" sz="900" b="1" dirty="0">
                <a:solidFill>
                  <a:srgbClr val="0070C0"/>
                </a:solidFill>
              </a:rPr>
              <a:t>F                    C/E          Bb                               C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Grande es tu gloria Señor, como en el Sinaí,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             </a:t>
            </a:r>
            <a:r>
              <a:rPr lang="es-SV" sz="900" b="1" dirty="0">
                <a:solidFill>
                  <a:srgbClr val="0070C0"/>
                </a:solidFill>
              </a:rPr>
              <a:t>F            C/E          Bm                                         C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Hemos visto tu gloria Señor, porque has estado aquí.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</a:t>
            </a:r>
            <a:r>
              <a:rPr lang="es-SV" sz="900" b="1" dirty="0">
                <a:solidFill>
                  <a:srgbClr val="0070C0"/>
                </a:solidFill>
              </a:rPr>
              <a:t>Bb                 C     A                   C#             Dm     G7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Como a Moisés nos has revelado tu Gloria.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</a:t>
            </a:r>
            <a:r>
              <a:rPr lang="es-SV" sz="900" b="1" dirty="0">
                <a:solidFill>
                  <a:srgbClr val="0070C0"/>
                </a:solidFill>
              </a:rPr>
              <a:t>C#                           D#                            F    </a:t>
            </a:r>
            <a:r>
              <a:rPr lang="es-SV" sz="900" b="1" dirty="0" err="1">
                <a:solidFill>
                  <a:srgbClr val="0070C0"/>
                </a:solidFill>
              </a:rPr>
              <a:t>F</a:t>
            </a:r>
            <a:r>
              <a:rPr lang="es-SV" sz="900" b="1" dirty="0">
                <a:solidFill>
                  <a:srgbClr val="0070C0"/>
                </a:solidFill>
              </a:rPr>
              <a:t> Dm Bb B C# D#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Gracias porque te has quedado en mí.</a:t>
            </a:r>
            <a:r>
              <a:rPr lang="es-SV" sz="900" dirty="0"/>
              <a:t/>
            </a:r>
            <a:br>
              <a:rPr lang="es-SV" sz="900" dirty="0"/>
            </a:br>
            <a:endParaRPr lang="es-SV" sz="900" dirty="0"/>
          </a:p>
          <a:p>
            <a:r>
              <a:rPr lang="es-SV" sz="900" b="1" dirty="0">
                <a:solidFill>
                  <a:srgbClr val="0070C0"/>
                </a:solidFill>
              </a:rPr>
              <a:t> D#            F/A             D#                          F/D#</a:t>
            </a:r>
          </a:p>
          <a:p>
            <a:r>
              <a:rPr lang="es-SV" sz="900" dirty="0"/>
              <a:t>Tu misericordia hoy, ha salido a mi encuentro Señor,</a:t>
            </a:r>
            <a:br>
              <a:rPr lang="es-SV" sz="900" dirty="0"/>
            </a:br>
            <a:r>
              <a:rPr lang="es-SV" sz="900" b="1" dirty="0">
                <a:solidFill>
                  <a:srgbClr val="0070C0"/>
                </a:solidFill>
              </a:rPr>
              <a:t>C/D         D/F#              Gm        F         D#</a:t>
            </a:r>
          </a:p>
          <a:p>
            <a:r>
              <a:rPr lang="es-SV" sz="900" dirty="0"/>
              <a:t>Como un niño en tus brazos puedo descansar,</a:t>
            </a:r>
            <a:br>
              <a:rPr lang="es-SV" sz="900" dirty="0"/>
            </a:br>
            <a:r>
              <a:rPr lang="es-SV" sz="900" b="1" dirty="0">
                <a:solidFill>
                  <a:srgbClr val="0070C0"/>
                </a:solidFill>
              </a:rPr>
              <a:t>Bb/D                  G#                  F/C    F#/C#</a:t>
            </a:r>
          </a:p>
          <a:p>
            <a:r>
              <a:rPr lang="es-SV" sz="900" dirty="0"/>
              <a:t>Recostarme en paz sobre tu pecho.</a:t>
            </a:r>
            <a:br>
              <a:rPr lang="es-SV" sz="900" dirty="0"/>
            </a:br>
            <a:r>
              <a:rPr lang="es-SV" sz="900" dirty="0"/>
              <a:t>                            </a:t>
            </a:r>
            <a:r>
              <a:rPr lang="es-SV" sz="900" b="1" dirty="0">
                <a:solidFill>
                  <a:srgbClr val="0070C0"/>
                </a:solidFill>
              </a:rPr>
              <a:t> F#          C#/F          B                             C#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Porque hemos visto tu gloria Señor, como en el Sinaí,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            </a:t>
            </a:r>
            <a:r>
              <a:rPr lang="es-SV" sz="900" b="1" dirty="0">
                <a:solidFill>
                  <a:srgbClr val="0070C0"/>
                </a:solidFill>
              </a:rPr>
              <a:t>F#          C#/F           B                                           C#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Hemos visto tu gloria Señor, porque has estado aquí.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 </a:t>
            </a:r>
            <a:r>
              <a:rPr lang="es-SV" sz="900" b="1" dirty="0">
                <a:solidFill>
                  <a:srgbClr val="0070C0"/>
                </a:solidFill>
              </a:rPr>
              <a:t>F#                  C#/F          B                             C#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Grande es tu gloria Señor, como en el Sinaí,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             </a:t>
            </a:r>
            <a:r>
              <a:rPr lang="es-SV" sz="900" b="1" dirty="0">
                <a:solidFill>
                  <a:srgbClr val="0070C0"/>
                </a:solidFill>
              </a:rPr>
              <a:t>F#          C#/F          B                                            C#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Hemos visto tu gloria Señor, porque has estado aquí.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</a:t>
            </a:r>
            <a:r>
              <a:rPr lang="es-SV" sz="900" b="1" dirty="0">
                <a:solidFill>
                  <a:srgbClr val="0070C0"/>
                </a:solidFill>
              </a:rPr>
              <a:t>B                   C#    F#                  Bb          </a:t>
            </a:r>
            <a:r>
              <a:rPr lang="es-SV" sz="900" b="1" dirty="0" err="1">
                <a:solidFill>
                  <a:srgbClr val="0070C0"/>
                </a:solidFill>
              </a:rPr>
              <a:t>D#m</a:t>
            </a:r>
            <a:r>
              <a:rPr lang="es-SV" sz="900" b="1" dirty="0">
                <a:solidFill>
                  <a:srgbClr val="0070C0"/>
                </a:solidFill>
              </a:rPr>
              <a:t>     G#7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b="1" dirty="0"/>
              <a:t>Como a Moisés nos has revelado tu Gloria.</a:t>
            </a:r>
            <a:r>
              <a:rPr lang="es-SV" sz="900" dirty="0"/>
              <a:t/>
            </a:r>
            <a:br>
              <a:rPr lang="es-SV" sz="900" dirty="0"/>
            </a:br>
            <a:r>
              <a:rPr lang="es-SV" sz="900" dirty="0"/>
              <a:t>  </a:t>
            </a:r>
            <a:r>
              <a:rPr lang="es-SV" sz="900" b="1" dirty="0">
                <a:solidFill>
                  <a:srgbClr val="0070C0"/>
                </a:solidFill>
              </a:rPr>
              <a:t>D                              E                             F#</a:t>
            </a:r>
          </a:p>
          <a:p>
            <a:r>
              <a:rPr lang="es-SV" sz="900" b="1" dirty="0"/>
              <a:t>//Gracias porque te has quedado en mí//.</a:t>
            </a:r>
            <a:endParaRPr lang="es-SV" sz="9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Rafael Moreno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HEMOS VISTO TU GLORIA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Ministerio Kerigma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AGRADECIMIENTO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4" name="14 CuadroTexto"/>
          <p:cNvSpPr txBox="1"/>
          <p:nvPr/>
        </p:nvSpPr>
        <p:spPr>
          <a:xfrm>
            <a:off x="5130562" y="3529896"/>
            <a:ext cx="3905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G                 D/F#             Em                D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Dios creó los árboles, el mar y las estrellas,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C             Am    G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Las aves del cielo, Él las creó.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G                  D/F#          Em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Dios creó los peces, los animales del campo,</a:t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C                   Am     G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todo lo que existe Él lo creó.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G                            D               Em     D    C   D          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Pero lo más hermoso que creó Dios es mi corazón.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Tú me creaste, con amor me formaste,</a:t>
            </a:r>
            <a:br>
              <a:rPr lang="es-SV" sz="1000" dirty="0"/>
            </a:br>
            <a:r>
              <a:rPr lang="es-SV" sz="1000" dirty="0"/>
              <a:t>Quisiste que me pareciera a Ti.</a:t>
            </a:r>
            <a:br>
              <a:rPr lang="es-SV" sz="1000" dirty="0"/>
            </a:br>
            <a:r>
              <a:rPr lang="es-SV" sz="1000" dirty="0"/>
              <a:t>Me diste tu corazón, me diste tu Sangre Señor,</a:t>
            </a:r>
            <a:br>
              <a:rPr lang="es-SV" sz="1000" dirty="0"/>
            </a:br>
            <a:r>
              <a:rPr lang="es-SV" sz="1000" dirty="0"/>
              <a:t>Gracias por crearme igual que Tú.</a:t>
            </a:r>
            <a:endParaRPr lang="es-SV" sz="1000" b="1" dirty="0"/>
          </a:p>
        </p:txBody>
      </p:sp>
      <p:sp>
        <p:nvSpPr>
          <p:cNvPr id="26" name="Redondear rectángulo de esquina diagonal 25"/>
          <p:cNvSpPr/>
          <p:nvPr/>
        </p:nvSpPr>
        <p:spPr>
          <a:xfrm>
            <a:off x="7932098" y="3194706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5111675" y="3368567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5143606" y="3194709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 MI CORAZÓN</a:t>
            </a:r>
          </a:p>
        </p:txBody>
      </p:sp>
      <p:sp>
        <p:nvSpPr>
          <p:cNvPr id="31" name="Conector 30"/>
          <p:cNvSpPr/>
          <p:nvPr/>
        </p:nvSpPr>
        <p:spPr>
          <a:xfrm>
            <a:off x="5131279" y="3234704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3139624"/>
            <a:ext cx="340452" cy="335187"/>
          </a:xfrm>
          <a:prstGeom prst="flowChartConnector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30BE9D43-A93D-4178-B869-3F534E6EA218}"/>
              </a:ext>
            </a:extLst>
          </p:cNvPr>
          <p:cNvCxnSpPr/>
          <p:nvPr/>
        </p:nvCxnSpPr>
        <p:spPr>
          <a:xfrm>
            <a:off x="426986" y="3895725"/>
            <a:ext cx="244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326963" y="500050"/>
            <a:ext cx="407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G         D 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C                                 D         G       F G</a:t>
            </a:r>
          </a:p>
          <a:p>
            <a:r>
              <a:rPr lang="es-ES" sz="1000" dirty="0">
                <a:cs typeface="Segoe UI" panose="020B0502040204020203" pitchFamily="34" charset="0"/>
              </a:rPr>
              <a:t>Dios está aquí, tan cierto como el aire que respiro,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C                                 D                 G    D    </a:t>
            </a:r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Em</a:t>
            </a:r>
            <a:endParaRPr lang="es-ES" sz="1000" b="1" dirty="0">
              <a:solidFill>
                <a:srgbClr val="0070C0"/>
              </a:solidFill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Tan cierto como en la mañana se levanta el sol,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Am                    Bm           C                 D       G</a:t>
            </a:r>
          </a:p>
          <a:p>
            <a:r>
              <a:rPr lang="es-ES" sz="1000" dirty="0">
                <a:cs typeface="Segoe UI" panose="020B0502040204020203" pitchFamily="34" charset="0"/>
              </a:rPr>
              <a:t>Tan cierto que cuando le hablo Él me puede oír.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Jesús está aquí, tan cierto como el aire que respiro,</a:t>
            </a:r>
          </a:p>
          <a:p>
            <a:r>
              <a:rPr lang="es-ES" sz="1000" dirty="0">
                <a:cs typeface="Segoe UI" panose="020B0502040204020203" pitchFamily="34" charset="0"/>
              </a:rPr>
              <a:t>Tan cierto como en la mañana se levanta el sol,</a:t>
            </a:r>
          </a:p>
          <a:p>
            <a:r>
              <a:rPr lang="es-ES" sz="1000" dirty="0">
                <a:cs typeface="Segoe UI" panose="020B0502040204020203" pitchFamily="34" charset="0"/>
              </a:rPr>
              <a:t>Tan cierto que cuando le hablo Él me puede oír.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Su Espíritu está aquí, se siente su presencia entre nosotros,</a:t>
            </a:r>
          </a:p>
          <a:p>
            <a:r>
              <a:rPr lang="es-ES" sz="1000" dirty="0">
                <a:cs typeface="Segoe UI" panose="020B0502040204020203" pitchFamily="34" charset="0"/>
              </a:rPr>
              <a:t>Y Él es quien nos alienta y santifica hoy,</a:t>
            </a:r>
          </a:p>
          <a:p>
            <a:r>
              <a:rPr lang="es-ES" sz="1000" dirty="0">
                <a:cs typeface="Segoe UI" panose="020B0502040204020203" pitchFamily="34" charset="0"/>
              </a:rPr>
              <a:t>Se siente su Espíritu de amor.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dirty="0">
                <a:cs typeface="Segoe UI" panose="020B0502040204020203" pitchFamily="34" charset="0"/>
              </a:rPr>
              <a:t>Santo, Santo, Santo,</a:t>
            </a:r>
          </a:p>
          <a:p>
            <a:r>
              <a:rPr lang="es-ES" sz="1000" dirty="0">
                <a:cs typeface="Segoe UI" panose="020B0502040204020203" pitchFamily="34" charset="0"/>
              </a:rPr>
              <a:t>Mi corazón te adora,</a:t>
            </a:r>
          </a:p>
          <a:p>
            <a:r>
              <a:rPr lang="es-ES" sz="1000" dirty="0">
                <a:cs typeface="Segoe UI" panose="020B0502040204020203" pitchFamily="34" charset="0"/>
              </a:rPr>
              <a:t>Mi corazón solo sabe decir:</a:t>
            </a:r>
          </a:p>
          <a:p>
            <a:r>
              <a:rPr lang="es-ES" sz="1000" dirty="0">
                <a:cs typeface="Segoe UI" panose="020B0502040204020203" pitchFamily="34" charset="0"/>
              </a:rPr>
              <a:t>Santo eres Tú.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ESPÍRITU SANTO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9</a:t>
            </a:r>
            <a:endParaRPr lang="es-SV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5039750" y="507275"/>
            <a:ext cx="329769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G                  D                Em                                D</a:t>
            </a:r>
          </a:p>
          <a:p>
            <a:r>
              <a:rPr lang="es-ES" sz="1000" dirty="0">
                <a:cs typeface="Segoe UI" panose="020B0502040204020203" pitchFamily="34" charset="0"/>
              </a:rPr>
              <a:t>Eres como paloma que desciende desde el cielo,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C         Am            D</a:t>
            </a:r>
          </a:p>
          <a:p>
            <a:r>
              <a:rPr lang="es-ES" sz="1000" dirty="0">
                <a:cs typeface="Segoe UI" panose="020B0502040204020203" pitchFamily="34" charset="0"/>
              </a:rPr>
              <a:t>Para venir sobre mí. </a:t>
            </a:r>
          </a:p>
          <a:p>
            <a:r>
              <a:rPr lang="es-ES" sz="1000" dirty="0">
                <a:cs typeface="Segoe UI" panose="020B0502040204020203" pitchFamily="34" charset="0"/>
              </a:rPr>
              <a:t>   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G                    D                        Em                        D</a:t>
            </a:r>
          </a:p>
          <a:p>
            <a:r>
              <a:rPr lang="es-ES" sz="1000" dirty="0">
                <a:cs typeface="Segoe UI" panose="020B0502040204020203" pitchFamily="34" charset="0"/>
              </a:rPr>
              <a:t>Eres como el viento, que se mueve en todo lugar,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C                    Am                     F  D</a:t>
            </a:r>
          </a:p>
          <a:p>
            <a:r>
              <a:rPr lang="es-ES" sz="1000" dirty="0">
                <a:cs typeface="Segoe UI" panose="020B0502040204020203" pitchFamily="34" charset="0"/>
              </a:rPr>
              <a:t>Que me lleva y me atrapa con su poder.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G                            D    Em                        D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Espíritu Santo ven sobre mi, inunda todo mi ser,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C                  Am                        F  D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Y llena cada vacío que hay en mi.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G                           D      Em       D 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Espíritu santo ven sobre mi, y lléname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C     D      G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Con tu poder. </a:t>
            </a:r>
            <a:r>
              <a:rPr lang="es-ES" sz="1000" dirty="0">
                <a:cs typeface="Segoe UI" panose="020B0502040204020203" pitchFamily="34" charset="0"/>
              </a:rPr>
              <a:t>(2 veces)</a:t>
            </a:r>
          </a:p>
        </p:txBody>
      </p:sp>
      <p:sp>
        <p:nvSpPr>
          <p:cNvPr id="22" name="Redondear rectángulo de esquina diagonal 2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3" name="Paralelogramo 2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24" name="Paralelogramo 2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DIOS ESTÁ AQUÍ</a:t>
            </a:r>
          </a:p>
        </p:txBody>
      </p:sp>
      <p:sp>
        <p:nvSpPr>
          <p:cNvPr id="26" name="Conector 25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5" name="Imagen 34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36" name="Redondear rectángulo de esquina diagonal 3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7" name="Paralelogramo 3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8" name="Paralelogramo 3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SANTO</a:t>
            </a:r>
          </a:p>
        </p:txBody>
      </p:sp>
      <p:sp>
        <p:nvSpPr>
          <p:cNvPr id="39" name="Conector 3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0" name="Imagen 39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29" name="14 CuadroTexto"/>
          <p:cNvSpPr txBox="1"/>
          <p:nvPr/>
        </p:nvSpPr>
        <p:spPr>
          <a:xfrm>
            <a:off x="326963" y="4020877"/>
            <a:ext cx="40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solidFill>
                  <a:srgbClr val="0070C0"/>
                </a:solidFill>
                <a:cs typeface="Segoe UI" panose="020B0502040204020203" pitchFamily="34" charset="0"/>
              </a:rPr>
              <a:t>Em</a:t>
            </a:r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              D                      C     Am              B7</a:t>
            </a:r>
          </a:p>
          <a:p>
            <a:r>
              <a:rPr lang="es-ES" sz="1000" dirty="0">
                <a:cs typeface="Segoe UI" panose="020B0502040204020203" pitchFamily="34" charset="0"/>
              </a:rPr>
              <a:t>Espíritu de Dios, ven a mi vida, ven a mi alma, ven a mi ser.</a:t>
            </a:r>
          </a:p>
          <a:p>
            <a:endParaRPr lang="es-ES" sz="1000" dirty="0">
              <a:cs typeface="Segoe UI" panose="020B0502040204020203" pitchFamily="34" charset="0"/>
            </a:endParaRP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           Em                  D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Lléname, lléname de tu presencia, lléname, lléname,</a:t>
            </a:r>
          </a:p>
          <a:p>
            <a:r>
              <a:rPr lang="es-ES" sz="1000" b="1" dirty="0">
                <a:solidFill>
                  <a:srgbClr val="0070C0"/>
                </a:solidFill>
                <a:cs typeface="Segoe UI" panose="020B0502040204020203" pitchFamily="34" charset="0"/>
              </a:rPr>
              <a:t>                   C                Am                                   B7</a:t>
            </a:r>
          </a:p>
          <a:p>
            <a:r>
              <a:rPr lang="es-ES" sz="1000" b="1" dirty="0">
                <a:cs typeface="Segoe UI" panose="020B0502040204020203" pitchFamily="34" charset="0"/>
              </a:rPr>
              <a:t>De tu poder, lléname, lléname, de tu amor.</a:t>
            </a:r>
          </a:p>
          <a:p>
            <a:endParaRPr lang="es-ES" sz="1000" b="1" dirty="0">
              <a:cs typeface="Segoe UI" panose="020B0502040204020203" pitchFamily="34" charset="0"/>
            </a:endParaRPr>
          </a:p>
        </p:txBody>
      </p:sp>
      <p:sp>
        <p:nvSpPr>
          <p:cNvPr id="30" name="Redondear rectángulo de esquina diagonal 29"/>
          <p:cNvSpPr/>
          <p:nvPr/>
        </p:nvSpPr>
        <p:spPr>
          <a:xfrm>
            <a:off x="3215478" y="3732875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31" name="Paralelogramo 30"/>
          <p:cNvSpPr/>
          <p:nvPr/>
        </p:nvSpPr>
        <p:spPr>
          <a:xfrm>
            <a:off x="395055" y="3906736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2" name="Paralelogramo 31"/>
          <p:cNvSpPr/>
          <p:nvPr/>
        </p:nvSpPr>
        <p:spPr>
          <a:xfrm>
            <a:off x="426986" y="3732878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ESPÍRITU DE DIOS</a:t>
            </a:r>
          </a:p>
        </p:txBody>
      </p:sp>
      <p:sp>
        <p:nvSpPr>
          <p:cNvPr id="33" name="Conector 32"/>
          <p:cNvSpPr/>
          <p:nvPr/>
        </p:nvSpPr>
        <p:spPr>
          <a:xfrm>
            <a:off x="414658" y="3772873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41" name="Imagen 40">
            <a:hlinkClick r:id="rId7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3677793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471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130562" y="525751"/>
            <a:ext cx="3905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D  F#m Bm                                           D   F#m  Bm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Hay momentos,            que las palabras no alcanzan,</a:t>
            </a:r>
            <a:br>
              <a:rPr lang="es-SV" sz="1000" dirty="0"/>
            </a:br>
            <a:r>
              <a:rPr lang="es-SV" sz="1000" dirty="0"/>
              <a:t>  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Em      A                             D B7 Em               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Para decirte lo que siento     a Ti mi buen Jesús.         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C       D  G      D/F#   Em       A                      F#m Bm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 agradezco               por todo lo que has hecho,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Em        A       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Por todo lo que haces,     por todo lo que harás.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D   B Em</a:t>
            </a:r>
          </a:p>
          <a:p>
            <a:r>
              <a:rPr lang="es-SV" sz="1000" b="1" dirty="0"/>
              <a:t>Por todo lo que harás.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D   B Em</a:t>
            </a:r>
          </a:p>
          <a:p>
            <a:r>
              <a:rPr lang="es-SV" sz="1000" b="1" dirty="0"/>
              <a:t>Por todo lo que harás.</a:t>
            </a:r>
          </a:p>
          <a:p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A                             A/D</a:t>
            </a:r>
          </a:p>
          <a:p>
            <a:r>
              <a:rPr lang="es-SV" sz="1000" b="1" dirty="0"/>
              <a:t>Por todo lo que harás.</a:t>
            </a: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   D                       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Gracias Señor, gracias te doy.</a:t>
            </a:r>
            <a:br>
              <a:rPr lang="es-SV" sz="1000" dirty="0"/>
            </a:br>
            <a:r>
              <a:rPr lang="es-SV" sz="1000" dirty="0"/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Bm        G              Em         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Porque no mereciendo      me das de tu amor. (2 veces)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F#        Bm                    F#m              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Gracias Señor, gracias te doy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G    D   Em  G      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Mil Gracias Señor         por tu amor.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Gracias Señor.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 SEÑOR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93209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11167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14360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HAY MOMENTOS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131279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39746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4" name="15 CuadroTexto"/>
          <p:cNvSpPr txBox="1"/>
          <p:nvPr/>
        </p:nvSpPr>
        <p:spPr>
          <a:xfrm>
            <a:off x="367727" y="2943255"/>
            <a:ext cx="4104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Bm                         B7      Em   A                                              D       A/C# Bm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Cómo te pagaré ¡Oh! Señor,   todo el bien que me has hecho.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</a:t>
            </a:r>
            <a:r>
              <a:rPr lang="es-SV" sz="1000" b="1" dirty="0">
                <a:solidFill>
                  <a:srgbClr val="0070C0"/>
                </a:solidFill>
              </a:rPr>
              <a:t>Em F#     Bm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Cómo te pagaré oh Señor.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        B7      Em                A                             D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Señor rompiste mis cadenas, tu amor me ha desbordado,</a:t>
            </a:r>
            <a:br>
              <a:rPr lang="es-SV" sz="1000" dirty="0"/>
            </a:br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Bm                      Em             F#</a:t>
            </a:r>
          </a:p>
          <a:p>
            <a:r>
              <a:rPr lang="es-SV" sz="1000" dirty="0"/>
              <a:t>Yo siempre te ofreceré, mi alabanza.</a:t>
            </a:r>
            <a:br>
              <a:rPr lang="es-SV" sz="1000" dirty="0"/>
            </a:br>
            <a:endParaRPr lang="es-SV" sz="1000" dirty="0"/>
          </a:p>
          <a:p>
            <a:r>
              <a:rPr lang="es-SV" sz="1000" dirty="0"/>
              <a:t>Alzaré la copa de la salvación e invocaré Tu nombre,</a:t>
            </a:r>
            <a:br>
              <a:rPr lang="es-SV" sz="1000" dirty="0"/>
            </a:br>
            <a:r>
              <a:rPr lang="es-SV" sz="1000" dirty="0"/>
              <a:t>Mis votos cumpliré ante el pueblo.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sp>
        <p:nvSpPr>
          <p:cNvPr id="26" name="Redondear rectángulo de esquina diagonal 25"/>
          <p:cNvSpPr/>
          <p:nvPr/>
        </p:nvSpPr>
        <p:spPr>
          <a:xfrm>
            <a:off x="3237780" y="2663820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417357" y="2837681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30" name="Paralelogramo 29"/>
          <p:cNvSpPr/>
          <p:nvPr/>
        </p:nvSpPr>
        <p:spPr>
          <a:xfrm>
            <a:off x="449288" y="2663823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CÓMO TE PAGARÉ</a:t>
            </a:r>
          </a:p>
        </p:txBody>
      </p:sp>
      <p:sp>
        <p:nvSpPr>
          <p:cNvPr id="31" name="Conector 30"/>
          <p:cNvSpPr/>
          <p:nvPr/>
        </p:nvSpPr>
        <p:spPr>
          <a:xfrm>
            <a:off x="436960" y="270381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2" name="Conector 31"/>
          <p:cNvSpPr/>
          <p:nvPr/>
        </p:nvSpPr>
        <p:spPr>
          <a:xfrm>
            <a:off x="436960" y="270381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3" name="Conector 32"/>
          <p:cNvSpPr/>
          <p:nvPr/>
        </p:nvSpPr>
        <p:spPr>
          <a:xfrm>
            <a:off x="436960" y="270381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Conector 34"/>
          <p:cNvSpPr/>
          <p:nvPr/>
        </p:nvSpPr>
        <p:spPr>
          <a:xfrm>
            <a:off x="436960" y="2703818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45425" y="2608738"/>
            <a:ext cx="340452" cy="335187"/>
          </a:xfrm>
          <a:prstGeom prst="flowChartConnector">
            <a:avLst/>
          </a:prstGeom>
        </p:spPr>
      </p:pic>
      <p:sp>
        <p:nvSpPr>
          <p:cNvPr id="37" name="14 CuadroTexto"/>
          <p:cNvSpPr txBox="1"/>
          <p:nvPr/>
        </p:nvSpPr>
        <p:spPr>
          <a:xfrm>
            <a:off x="5135729" y="3260078"/>
            <a:ext cx="390578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G                   D                                   C                   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¿Qué sería de mí si no me hubieras alcanzado?</a:t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D        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¿Dónde estaría hoy si no me hubieras perdonado?</a:t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D                   Em   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Habría un vacío en mi corazón, vagaría sin rumbo y sin dirección.</a:t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D              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/Si no fuera por tu gracia y por tu amor/.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Am                                   Em                      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Sería como un pájaro herido que se muere en el suelo,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Am                                       Em                                       D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Sería como un siervo que clama por agua en el desierto,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D                 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Si no fuera por tu gracia y por tu amor,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D    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Si no fuera por tu gracia y por tu amor.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sp>
        <p:nvSpPr>
          <p:cNvPr id="38" name="Redondear rectángulo de esquina diagonal 37"/>
          <p:cNvSpPr/>
          <p:nvPr/>
        </p:nvSpPr>
        <p:spPr>
          <a:xfrm>
            <a:off x="7937265" y="2962988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39" name="Paralelogramo 38"/>
          <p:cNvSpPr/>
          <p:nvPr/>
        </p:nvSpPr>
        <p:spPr>
          <a:xfrm>
            <a:off x="5116842" y="3136849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0" name="Paralelogramo 39"/>
          <p:cNvSpPr/>
          <p:nvPr/>
        </p:nvSpPr>
        <p:spPr>
          <a:xfrm>
            <a:off x="5148773" y="2962991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QUÉ SERÍA DE MÍ</a:t>
            </a:r>
          </a:p>
        </p:txBody>
      </p:sp>
      <p:sp>
        <p:nvSpPr>
          <p:cNvPr id="41" name="Conector 40"/>
          <p:cNvSpPr/>
          <p:nvPr/>
        </p:nvSpPr>
        <p:spPr>
          <a:xfrm>
            <a:off x="5136446" y="3002986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5044913" y="2907906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109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582901"/>
            <a:ext cx="42420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Em                                       Bm                         C                 Am        D           B7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Cómo pagarte lo que has hecho en mi, tu gracia derramaste sobre mi.</a:t>
            </a:r>
            <a:br>
              <a:rPr lang="es-SV" sz="1000" dirty="0"/>
            </a:br>
            <a:r>
              <a:rPr lang="es-SV" sz="1000" dirty="0"/>
              <a:t>            </a:t>
            </a:r>
            <a:r>
              <a:rPr lang="es-SV" sz="1000" b="1" dirty="0">
                <a:solidFill>
                  <a:srgbClr val="0070C0"/>
                </a:solidFill>
              </a:rPr>
              <a:t>Em            D#                               D           C#                 C G/B Am        G  D</a:t>
            </a:r>
          </a:p>
          <a:p>
            <a:r>
              <a:rPr lang="es-SV" sz="1000" dirty="0"/>
              <a:t>Mi oración escuchaste, mi enfermedad tu sanaste y con fe hoy puedo decir: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Bm                     Em  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Tu bendición hoy veo en mi, por tu favor hoy soy feliz,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C      G/B  Am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Gracias te doy Señor. </a:t>
            </a:r>
            <a:r>
              <a:rPr lang="es-SV" sz="1000" dirty="0"/>
              <a:t>(2 veces)</a:t>
            </a:r>
          </a:p>
          <a:p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Am              C         D</a:t>
            </a:r>
          </a:p>
          <a:p>
            <a:r>
              <a:rPr lang="es-SV" sz="1000" b="1" dirty="0"/>
              <a:t>Gracias te doy Señor.</a:t>
            </a:r>
          </a:p>
          <a:p>
            <a:endParaRPr lang="es-SV" sz="1000" b="1" dirty="0"/>
          </a:p>
          <a:p>
            <a:r>
              <a:rPr lang="es-SV" sz="1000" dirty="0"/>
              <a:t>Cómo pagarte lo que has hecho en mi, tu gracia derramaste sobre mi.</a:t>
            </a:r>
            <a:br>
              <a:rPr lang="es-SV" sz="1000" dirty="0"/>
            </a:br>
            <a:r>
              <a:rPr lang="es-SV" sz="1000" dirty="0"/>
              <a:t>Mi oración escuchaste, mi enfermedad tu sanaste y con fe hoy puedo decir: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Tu bendición hoy veo en mi, por tu favor hoy soy feliz,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Gracias te doy Señor. </a:t>
            </a:r>
            <a:r>
              <a:rPr lang="es-SV" sz="1000" dirty="0"/>
              <a:t>(2 veces)</a:t>
            </a:r>
          </a:p>
          <a:p>
            <a:r>
              <a:rPr lang="es-SV" sz="1000" b="1" dirty="0"/>
              <a:t>Gracias te doy Señor.</a:t>
            </a:r>
            <a:endParaRPr lang="es-SV" sz="1000" dirty="0"/>
          </a:p>
          <a:p>
            <a:endParaRPr lang="es-SV" sz="1000" dirty="0"/>
          </a:p>
          <a:p>
            <a:r>
              <a:rPr lang="es-SV" sz="1000" dirty="0"/>
              <a:t>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C#m                   F#m            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Tu bendición hoy veo en mi, por tu favor hoy soy feliz,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D      A/C#  Bm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Gracias te doy Señor.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A                      C#m                   F#m            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Tu bendición hoy veo en mi, por tu favor hoy soy feliz,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D      A/C#  Bm   F#m                    D A/B D/A  D  E F#m E/G# E      A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Gracias te doy,    gracias te doy, gracias te doy                             Señor.</a:t>
            </a:r>
            <a:endParaRPr lang="es-SV" sz="1000" dirty="0"/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             D                 C9   G          D           C9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No he venido a pedirte, como suelo Señor,</a:t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G             D            C9             Em           C9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Si antes de yo clamarte, conoces mi petición.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G        D                 C9         G        D            C9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Solo quiero escucharte, pon el tema Señor,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G       D               C9           Em             C9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Caminar por el parque y dedicarte una canción.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D        Em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Tan sólo he venido a estar contigo,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D            C                    Am        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A ser tu amigo, a compartir con mi Dios.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</a:t>
            </a:r>
            <a:r>
              <a:rPr lang="es-SV" sz="1000" b="1" dirty="0">
                <a:solidFill>
                  <a:srgbClr val="0070C0"/>
                </a:solidFill>
              </a:rPr>
              <a:t>G           D       Em                 D              C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Adorarte y darte gracias, por siempre gracias,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Am    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Por lo que has hecho Señor.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>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Conmigo.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Juan Luis Guerra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TAN SÓLO HE VENIDO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TU BENDICIÓN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205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963" y="495527"/>
            <a:ext cx="37939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G                                       C</a:t>
            </a:r>
          </a:p>
          <a:p>
            <a:r>
              <a:rPr lang="es-SV" sz="1000" dirty="0"/>
              <a:t>Demos gracias a Dios, por todo lo que nos ha dado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Am                                                  C                   D</a:t>
            </a:r>
          </a:p>
          <a:p>
            <a:r>
              <a:rPr lang="es-SV" sz="1000" dirty="0"/>
              <a:t>Por el enfermo que ha sanado, siendo fiel en la oración.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G                                     C </a:t>
            </a:r>
          </a:p>
          <a:p>
            <a:r>
              <a:rPr lang="es-SV" sz="1000" dirty="0"/>
              <a:t>Demos gracias a Dios, por las cosas que vendrán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Am            C                   F                 D</a:t>
            </a:r>
          </a:p>
          <a:p>
            <a:r>
              <a:rPr lang="es-SV" sz="1000" dirty="0"/>
              <a:t>Las alegrías y tristezas, el Señor nos guiará.</a:t>
            </a:r>
          </a:p>
          <a:p>
            <a:endParaRPr lang="es-SV" sz="1000" dirty="0"/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       G  Em            C                   D</a:t>
            </a:r>
          </a:p>
          <a:p>
            <a:r>
              <a:rPr lang="es-SV" sz="1000" b="1" dirty="0"/>
              <a:t>Gracias te doy       por sanar mi corazón.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G   Em                      C                   D</a:t>
            </a:r>
          </a:p>
          <a:p>
            <a:r>
              <a:rPr lang="es-SV" sz="1000" b="1" dirty="0"/>
              <a:t>Gracias Señor,       por darle alivio a mi dolor.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B               Em   D             C                     Am                  D</a:t>
            </a:r>
          </a:p>
          <a:p>
            <a:r>
              <a:rPr lang="es-SV" sz="1000" b="1" dirty="0"/>
              <a:t>Gracias te doy      por llenarme de tu paz y tu perdón.</a:t>
            </a:r>
          </a:p>
          <a:p>
            <a:r>
              <a:rPr lang="es-SV" sz="1000" dirty="0"/>
              <a:t>                    </a:t>
            </a:r>
            <a:r>
              <a:rPr lang="es-SV" sz="1000" b="1" dirty="0">
                <a:solidFill>
                  <a:srgbClr val="0070C0"/>
                </a:solidFill>
              </a:rPr>
              <a:t> G  Em            C                   D</a:t>
            </a:r>
          </a:p>
          <a:p>
            <a:r>
              <a:rPr lang="es-SV" sz="1000" b="1" dirty="0"/>
              <a:t>Gracias te doy      por sanar mi corazón.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G  Em                        C                  D</a:t>
            </a:r>
          </a:p>
          <a:p>
            <a:r>
              <a:rPr lang="es-SV" sz="1000" b="1" dirty="0"/>
              <a:t>Gracias Señor,      por darle alivio a mi dolor.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B               Em   D              C                      D                G</a:t>
            </a:r>
          </a:p>
          <a:p>
            <a:r>
              <a:rPr lang="es-SV" sz="1000" b="1" dirty="0"/>
              <a:t>Gracias te doy      por llenarme de tu paz y tu amor.</a:t>
            </a:r>
          </a:p>
          <a:p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C                Em7 F   Dm        G    C              Em7 F   Dm         G</a:t>
            </a:r>
          </a:p>
          <a:p>
            <a:r>
              <a:rPr lang="es-SV" sz="1000" dirty="0"/>
              <a:t>Gracias Señor, gracias te doy. Gracias Jesús por este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Em7 F Dm        G   C          Em7 F Dm      G</a:t>
            </a:r>
          </a:p>
          <a:p>
            <a:r>
              <a:rPr lang="es-SV" sz="1000" dirty="0"/>
              <a:t>A donde voy ahí estás Tú. Eres mi sol, eres mi luz.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C                    Em7     F     Dm         G</a:t>
            </a:r>
          </a:p>
          <a:p>
            <a:r>
              <a:rPr lang="es-SV" sz="1000" b="1" dirty="0"/>
              <a:t>Todo lo que tengo, todo lo que soy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Em7  F     Dm       G</a:t>
            </a:r>
          </a:p>
          <a:p>
            <a:r>
              <a:rPr lang="es-SV" sz="1000" b="1" dirty="0"/>
              <a:t>A Ti te lo debo, a Ti te lo doy.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Em7     F             Dm             G</a:t>
            </a:r>
          </a:p>
          <a:p>
            <a:r>
              <a:rPr lang="es-SV" sz="1000" b="1" dirty="0"/>
              <a:t>Toda mi esperanza, la tengo puesta en Ti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Em7     F                Dm       G</a:t>
            </a:r>
          </a:p>
          <a:p>
            <a:r>
              <a:rPr lang="es-SV" sz="1000" b="1" dirty="0"/>
              <a:t>Te doy mi alabanza, mi canto y mi sufrir.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Em7      F               Dm        G</a:t>
            </a:r>
          </a:p>
          <a:p>
            <a:r>
              <a:rPr lang="es-SV" sz="1000" b="1" dirty="0"/>
              <a:t>Con tu Espíritu Santo, el mundo cambiará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C                              Em7       F        Dm        G</a:t>
            </a:r>
          </a:p>
          <a:p>
            <a:r>
              <a:rPr lang="es-SV" sz="1000" b="1" dirty="0"/>
              <a:t>Tendrás hombres santos, libres en verdad.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C       Em7          F        G       C</a:t>
            </a:r>
            <a:endParaRPr lang="es-SV" sz="1000" b="1" dirty="0"/>
          </a:p>
          <a:p>
            <a:r>
              <a:rPr lang="es-SV" sz="1000" b="1" dirty="0"/>
              <a:t>Por Ti, Señor, por Ti Señor Jesús.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Jorge Félix </a:t>
            </a:r>
            <a:r>
              <a:rPr lang="es-SV" sz="700" dirty="0" err="1">
                <a:solidFill>
                  <a:srgbClr val="002060"/>
                </a:solidFill>
                <a:latin typeface="HP Simplified" panose="020B0604020204020204" pitchFamily="34" charset="0"/>
              </a:rPr>
              <a:t>Pullín</a:t>
            </a:r>
            <a:endParaRPr lang="es-SV" sz="700" dirty="0">
              <a:solidFill>
                <a:srgbClr val="002060"/>
              </a:solidFill>
              <a:latin typeface="HP Simplified" panose="020B0604020204020204" pitchFamily="34" charset="0"/>
            </a:endParaRP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En Fe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DEMOS GRACIAS A DIOS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3514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532101"/>
            <a:ext cx="424203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A                                                             C#m</a:t>
            </a:r>
          </a:p>
          <a:p>
            <a:r>
              <a:rPr lang="es-SV" sz="1000" dirty="0"/>
              <a:t>Eternamente agradecido, con sanación en mi interior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D                                         Dm              E</a:t>
            </a:r>
          </a:p>
          <a:p>
            <a:r>
              <a:rPr lang="es-SV" sz="1000" dirty="0"/>
              <a:t>Alzo mis manos a tu gloria y te bendigo mi Señor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A                                      C#m</a:t>
            </a:r>
          </a:p>
          <a:p>
            <a:r>
              <a:rPr lang="es-SV" sz="1000" dirty="0"/>
              <a:t>Doblo rodillas ante Ti, creo y proclamo tu poder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D                                                Dm                   E</a:t>
            </a:r>
          </a:p>
          <a:p>
            <a:r>
              <a:rPr lang="es-SV" sz="1000" dirty="0"/>
              <a:t>Porque tu gracia habita en mí, tu Santo Nombre alabaré.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 F#m   E</a:t>
            </a:r>
          </a:p>
          <a:p>
            <a:r>
              <a:rPr lang="es-SV" sz="1000" b="1" dirty="0"/>
              <a:t>Gracias Jesús, gracias mi Dios.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Bm              D                                E</a:t>
            </a:r>
          </a:p>
          <a:p>
            <a:r>
              <a:rPr lang="es-SV" sz="1000" b="1" dirty="0"/>
              <a:t>A Ti, el Todopoderoso que te has manifestado en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A                    F#m  E</a:t>
            </a:r>
          </a:p>
          <a:p>
            <a:r>
              <a:rPr lang="es-SV" sz="1000" b="1" dirty="0"/>
              <a:t>Gracias Jesús, Rey y Señor,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Bm                       D                     E                                             A</a:t>
            </a:r>
          </a:p>
          <a:p>
            <a:r>
              <a:rPr lang="es-SV" sz="1000" b="1" dirty="0"/>
              <a:t>Por transformar mi vida entera y por llenarme el corazón de tu amor.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F               Bb                F        Dm              C             Dm        D7</a:t>
            </a:r>
          </a:p>
          <a:p>
            <a:r>
              <a:rPr lang="es-SV" sz="1000" dirty="0"/>
              <a:t>Gracias Señor quiero darte, porque mi vida cambiaste,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Bb                        Gm        Bb                                  C</a:t>
            </a:r>
          </a:p>
          <a:p>
            <a:r>
              <a:rPr lang="es-SV" sz="1000" dirty="0">
                <a:latin typeface="Candara" panose="020E0502030303020204" pitchFamily="34" charset="0"/>
              </a:rPr>
              <a:t>Y mis cargas liberaste, gracias Señor por sanarme.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F           Bb                    F          Dm                C                        Dm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 ¡oh! bendito Padre, gracias por lo que Tú me das,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Bb                                Gm      Bb                                  C</a:t>
            </a:r>
          </a:p>
          <a:p>
            <a:r>
              <a:rPr lang="es-SV" sz="1000" dirty="0">
                <a:latin typeface="Candara" panose="020E0502030303020204" pitchFamily="34" charset="0"/>
              </a:rPr>
              <a:t>Aunque yo no lo merezca, tu providencia conmigo está.</a:t>
            </a:r>
          </a:p>
          <a:p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Dm                                                      C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 por la luz de un nuevo día,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 F                       C                     Bb</a:t>
            </a:r>
          </a:p>
          <a:p>
            <a:r>
              <a:rPr lang="es-SV" sz="1000" dirty="0">
                <a:latin typeface="Candara" panose="020E0502030303020204" pitchFamily="34" charset="0"/>
              </a:rPr>
              <a:t>Por el aire que respiro, por el calor de un hogar.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Dm                                           C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 no es sólo una palabra,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    F                       Bb             F</a:t>
            </a:r>
          </a:p>
          <a:p>
            <a:r>
              <a:rPr lang="es-SV" sz="1000" dirty="0">
                <a:latin typeface="Candara" panose="020E0502030303020204" pitchFamily="34" charset="0"/>
              </a:rPr>
              <a:t>Es la máxima expresión que nace del corazón.</a:t>
            </a:r>
          </a:p>
          <a:p>
            <a:endParaRPr lang="es-SV" sz="1000" dirty="0"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Bb          C                         F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 te doy, Señor, por mi familia.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Bb           C                         F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 te doy, Señor, por mi trabajo.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Bb                   C                     F   C D#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 te doy, por el pan de cada </a:t>
            </a:r>
            <a:r>
              <a:rPr lang="es-SV" sz="1000" b="1" dirty="0" err="1">
                <a:latin typeface="Candara" panose="020E0502030303020204" pitchFamily="34" charset="0"/>
              </a:rPr>
              <a:t>dííí</a:t>
            </a:r>
            <a:r>
              <a:rPr lang="es-SV" sz="1000" b="1" dirty="0">
                <a:latin typeface="Candara" panose="020E0502030303020204" pitchFamily="34" charset="0"/>
              </a:rPr>
              <a:t>-</a:t>
            </a:r>
            <a:r>
              <a:rPr lang="es-SV" sz="1000" b="1" dirty="0" err="1">
                <a:latin typeface="Candara" panose="020E0502030303020204" pitchFamily="34" charset="0"/>
              </a:rPr>
              <a:t>íí</a:t>
            </a:r>
            <a:r>
              <a:rPr lang="es-SV" sz="1000" b="1" dirty="0">
                <a:latin typeface="Candara" panose="020E0502030303020204" pitchFamily="34" charset="0"/>
              </a:rPr>
              <a:t>-a.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F                              C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/Aunque muchas veces, no poseo nada,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Bb         C        F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Pero Tú estás en mi corazón/.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 TE DOY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Vida Nueva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 JESÚS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0919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532101"/>
            <a:ext cx="424203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A                                                             C#m</a:t>
            </a:r>
          </a:p>
          <a:p>
            <a:r>
              <a:rPr lang="es-SV" sz="1000" dirty="0"/>
              <a:t>Eternamente agradecido, con sanación en mi interior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D                                         Dm              E</a:t>
            </a:r>
          </a:p>
          <a:p>
            <a:r>
              <a:rPr lang="es-SV" sz="1000" dirty="0"/>
              <a:t>Alzo mis manos a tu gloria y te bendigo mi Señor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A                                      C#m</a:t>
            </a:r>
          </a:p>
          <a:p>
            <a:r>
              <a:rPr lang="es-SV" sz="1000" dirty="0"/>
              <a:t>Doblo rodillas ante Ti, creo y proclamo tu poder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D                                                Dm                   E</a:t>
            </a:r>
          </a:p>
          <a:p>
            <a:r>
              <a:rPr lang="es-SV" sz="1000" dirty="0"/>
              <a:t>Porque tu gracia habita en mí, tu Santo Nombre alabaré.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      F#m   E</a:t>
            </a:r>
          </a:p>
          <a:p>
            <a:r>
              <a:rPr lang="es-SV" sz="1000" b="1" dirty="0"/>
              <a:t>Gracias Jesús, gracias mi Dios.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Bm              D                                E</a:t>
            </a:r>
          </a:p>
          <a:p>
            <a:r>
              <a:rPr lang="es-SV" sz="1000" b="1" dirty="0"/>
              <a:t>A Ti, el Todopoderoso que te has manifestado en mí.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A                    F#m  E</a:t>
            </a:r>
          </a:p>
          <a:p>
            <a:r>
              <a:rPr lang="es-SV" sz="1000" b="1" dirty="0"/>
              <a:t>Gracias Jesús, Rey y Señor,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Bm                       D                     E                                             A</a:t>
            </a:r>
          </a:p>
          <a:p>
            <a:r>
              <a:rPr lang="es-SV" sz="1000" b="1" dirty="0"/>
              <a:t>Por transformar mi vida entera y por llenarme el corazón de tu amor.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C#             F#                C#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   G#           </a:t>
            </a:r>
            <a:r>
              <a:rPr lang="es-SV" sz="1000" b="1" dirty="0" err="1">
                <a:solidFill>
                  <a:srgbClr val="0070C0"/>
                </a:solidFill>
              </a:rPr>
              <a:t>A#m</a:t>
            </a:r>
            <a:r>
              <a:rPr lang="es-SV" sz="1000" b="1" dirty="0">
                <a:solidFill>
                  <a:srgbClr val="0070C0"/>
                </a:solidFill>
              </a:rPr>
              <a:t>        A#7</a:t>
            </a:r>
          </a:p>
          <a:p>
            <a:r>
              <a:rPr lang="es-SV" sz="1000" dirty="0"/>
              <a:t>Gracias Señor quiero darte, porque mi vida cambiaste,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F#      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F#                                  G#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Y mis cargas liberaste, gracias Señor por sanarme.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C#          F#                   C#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G#  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 ¡oh! bendito Padre, gracias por lo que Tú me das,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F#                           </a:t>
            </a:r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D#m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F#                                G#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Aunque yo no lo merezca, tu providencia conmigo está.</a:t>
            </a:r>
          </a:p>
          <a:p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               G#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 por la luz de un nuevo día,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C#                     G#                    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Por el aire que respiro, por el calor de un hogar.</a:t>
            </a:r>
          </a:p>
          <a:p>
            <a:r>
              <a:rPr lang="es-SV" sz="10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     G#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 no es sólo una palabra,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     C#                      F#             C#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Es la máxima expresión que nace del corazón.</a:t>
            </a:r>
          </a:p>
          <a:p>
            <a:endParaRPr lang="es-SV" sz="1000" dirty="0"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F#          G#                        C#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 te doy, Señor, por mi familia.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F            G#                      C#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 te doy, Señor, por mi trabajo.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F#                   G#                  C#  G# B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 te doy, por el pan de cada </a:t>
            </a:r>
            <a:r>
              <a:rPr lang="es-SV" sz="1000" b="1" dirty="0" err="1">
                <a:latin typeface="Candara" panose="020E0502030303020204" pitchFamily="34" charset="0"/>
              </a:rPr>
              <a:t>dííí</a:t>
            </a:r>
            <a:r>
              <a:rPr lang="es-SV" sz="1000" b="1" dirty="0">
                <a:latin typeface="Candara" panose="020E0502030303020204" pitchFamily="34" charset="0"/>
              </a:rPr>
              <a:t>-</a:t>
            </a:r>
            <a:r>
              <a:rPr lang="es-SV" sz="1000" b="1" dirty="0" err="1">
                <a:latin typeface="Candara" panose="020E0502030303020204" pitchFamily="34" charset="0"/>
              </a:rPr>
              <a:t>íí</a:t>
            </a:r>
            <a:r>
              <a:rPr lang="es-SV" sz="1000" b="1" dirty="0">
                <a:latin typeface="Candara" panose="020E0502030303020204" pitchFamily="34" charset="0"/>
              </a:rPr>
              <a:t>-a.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 C#                             F#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/Aunque muchas veces, no poseo nada,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F#         G#      C#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Pero Tú estás en mi corazón/.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MARIANA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Alto Mando es el Señor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 TE DOY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Vida Nueva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 JESÚS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8626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532101"/>
            <a:ext cx="424203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D                                          G                                                              A</a:t>
            </a:r>
          </a:p>
          <a:p>
            <a:r>
              <a:rPr lang="es-SV" sz="1000" dirty="0"/>
              <a:t>Por las cosas que me has dado,</a:t>
            </a:r>
            <a:r>
              <a:rPr lang="es-SV" sz="1000" i="1" dirty="0"/>
              <a:t> (Por las cosas que me has dado)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D                                         Bm</a:t>
            </a:r>
          </a:p>
          <a:p>
            <a:r>
              <a:rPr lang="es-SV" sz="1000" dirty="0"/>
              <a:t>Te agradezco mi Señor. </a:t>
            </a:r>
            <a:r>
              <a:rPr lang="es-SV" sz="1000" i="1" dirty="0"/>
              <a:t>(Te agradezco mi Señor)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Em                           G</a:t>
            </a:r>
          </a:p>
          <a:p>
            <a:r>
              <a:rPr lang="es-SV" sz="1000" dirty="0"/>
              <a:t>Por el día y por la noche,  </a:t>
            </a:r>
            <a:r>
              <a:rPr lang="es-SV" sz="1000" i="1" dirty="0"/>
              <a:t>(Por la noche)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A </a:t>
            </a:r>
          </a:p>
          <a:p>
            <a:r>
              <a:rPr lang="es-SV" sz="1000" dirty="0"/>
              <a:t>Yo te agradezco, mi Señor.</a:t>
            </a:r>
          </a:p>
          <a:p>
            <a:endParaRPr lang="es-SV" sz="1000" b="1" dirty="0"/>
          </a:p>
          <a:p>
            <a:r>
              <a:rPr lang="es-SV" sz="1000" b="1" dirty="0"/>
              <a:t> </a:t>
            </a:r>
            <a:r>
              <a:rPr lang="es-SV" sz="1000" b="1" dirty="0">
                <a:solidFill>
                  <a:srgbClr val="0070C0"/>
                </a:solidFill>
              </a:rPr>
              <a:t>D                                           G                                                              A</a:t>
            </a:r>
          </a:p>
          <a:p>
            <a:r>
              <a:rPr lang="es-SV" sz="1000" dirty="0"/>
              <a:t>Por la familia que me has dado, </a:t>
            </a:r>
            <a:r>
              <a:rPr lang="es-SV" sz="1000" i="1" dirty="0"/>
              <a:t>(Por la familia que me has dado)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D                                 Bm</a:t>
            </a:r>
          </a:p>
          <a:p>
            <a:r>
              <a:rPr lang="es-SV" sz="1000" dirty="0"/>
              <a:t>Por los días buenos y malos, </a:t>
            </a:r>
            <a:r>
              <a:rPr lang="es-SV" sz="1000" i="1" dirty="0"/>
              <a:t>(Buenos y malos)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Em                     G </a:t>
            </a:r>
          </a:p>
          <a:p>
            <a:r>
              <a:rPr lang="es-SV" sz="1000" dirty="0"/>
              <a:t>Por todo eso y mucho más, </a:t>
            </a:r>
            <a:r>
              <a:rPr lang="es-SV" sz="1000" i="1" dirty="0"/>
              <a:t>(Mucho más)</a:t>
            </a: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A                   D</a:t>
            </a:r>
          </a:p>
          <a:p>
            <a:r>
              <a:rPr lang="es-SV" sz="1000" dirty="0"/>
              <a:t>Yo te agradezco mi Señor.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 A</a:t>
            </a:r>
          </a:p>
          <a:p>
            <a:r>
              <a:rPr lang="es-SV" sz="1000" b="1" dirty="0"/>
              <a:t>Quiero cantar todo el día,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A                             D</a:t>
            </a:r>
          </a:p>
          <a:p>
            <a:r>
              <a:rPr lang="es-SV" sz="1000" b="1" dirty="0"/>
              <a:t>Y proclamar tus bendiciones.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Bm                             Em</a:t>
            </a:r>
          </a:p>
          <a:p>
            <a:r>
              <a:rPr lang="es-SV" sz="1000" b="1" dirty="0"/>
              <a:t>Es demasiado para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                        A</a:t>
            </a:r>
          </a:p>
          <a:p>
            <a:r>
              <a:rPr lang="es-SV" sz="1000" b="1" dirty="0"/>
              <a:t>Yo no merezco tanto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A</a:t>
            </a:r>
          </a:p>
          <a:p>
            <a:r>
              <a:rPr lang="es-SV" sz="1000" b="1" dirty="0"/>
              <a:t>Quiero cantar todo el día,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A                             D</a:t>
            </a:r>
          </a:p>
          <a:p>
            <a:r>
              <a:rPr lang="es-SV" sz="1000" b="1" dirty="0"/>
              <a:t>Y proclamar tus bendiciones.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Bm                             Em</a:t>
            </a:r>
          </a:p>
          <a:p>
            <a:r>
              <a:rPr lang="es-SV" sz="1000" b="1" dirty="0"/>
              <a:t>Es demasiado para mí,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G                 A                       D     D/F#</a:t>
            </a:r>
            <a:endParaRPr lang="es-SV" sz="1000" b="1" dirty="0"/>
          </a:p>
          <a:p>
            <a:r>
              <a:rPr lang="es-SV" sz="1000" b="1" dirty="0"/>
              <a:t>Sólo es posible por tu amor.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                          G      C  D</a:t>
            </a:r>
          </a:p>
          <a:p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 </a:t>
            </a:r>
            <a:r>
              <a:rPr lang="es-SV" sz="1000" b="1" i="1" dirty="0" err="1"/>
              <a:t>na</a:t>
            </a:r>
            <a:r>
              <a:rPr lang="es-SV" sz="1000" b="1" i="1" dirty="0"/>
              <a:t>…</a:t>
            </a:r>
          </a:p>
          <a:p>
            <a:endParaRPr lang="es-SV" sz="1000" b="1" dirty="0"/>
          </a:p>
          <a:p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G                                                 D/F#</a:t>
            </a:r>
          </a:p>
          <a:p>
            <a:r>
              <a:rPr lang="es-SV" sz="1000" dirty="0"/>
              <a:t>Gracias Padre, hoy te vengo a dar,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F                                                                        E</a:t>
            </a:r>
          </a:p>
          <a:p>
            <a:r>
              <a:rPr lang="es-SV" sz="1000" dirty="0">
                <a:latin typeface="Candara" panose="020E0502030303020204" pitchFamily="34" charset="0"/>
              </a:rPr>
              <a:t>He venido hasta tus pies, sólo para agradecer.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Am                                                             C/G                               D/F#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Sólo para darte gracias, pues no encuentro otras palabras en mi ser.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G                                                                    D/F#</a:t>
            </a:r>
          </a:p>
          <a:p>
            <a:r>
              <a:rPr lang="es-SV" sz="1000" dirty="0">
                <a:latin typeface="Candara" panose="020E0502030303020204" pitchFamily="34" charset="0"/>
              </a:rPr>
              <a:t>Gracias, Padre, yo sé que te he hecho llorar,</a:t>
            </a:r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F                                                E</a:t>
            </a:r>
          </a:p>
          <a:p>
            <a:r>
              <a:rPr lang="es-SV" sz="1000" dirty="0">
                <a:latin typeface="Candara" panose="020E0502030303020204" pitchFamily="34" charset="0"/>
              </a:rPr>
              <a:t>Al ser un mal agradecido, al no haberte obedecido,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Am                                                           C/G</a:t>
            </a:r>
          </a:p>
          <a:p>
            <a:r>
              <a:rPr lang="es-SV" sz="1000" dirty="0">
                <a:latin typeface="Candara" panose="020E0502030303020204" pitchFamily="34" charset="0"/>
              </a:rPr>
              <a:t>Y aún así, tu amor me has dado, y aun así no me has dejado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F                                                    G</a:t>
            </a:r>
          </a:p>
          <a:p>
            <a:r>
              <a:rPr lang="es-SV" sz="1000" dirty="0">
                <a:latin typeface="Candara" panose="020E0502030303020204" pitchFamily="34" charset="0"/>
              </a:rPr>
              <a:t>No te has ido de mi lado y hoy te vengo a dar…</a:t>
            </a:r>
          </a:p>
          <a:p>
            <a:endParaRPr lang="es-SV" sz="1000" b="1" dirty="0">
              <a:solidFill>
                <a:srgbClr val="0070C0"/>
              </a:solidFill>
              <a:latin typeface="Candara" panose="020E050203030302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C                                                        E7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Gracias, Padre, por tu amor en una cruz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Am                     C/G                       D7 G7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Por amarme de tal forma, por enviar a Jesús.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C                                                      E7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Gracias, Padre, por tu amor y tu bondad,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               Am             C/G                           Dm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Por tu fuerza y tu amistad, por ser un Padre leal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ndara" panose="020E0502030303020204" pitchFamily="34" charset="0"/>
              </a:rPr>
              <a:t>                   G</a:t>
            </a:r>
          </a:p>
          <a:p>
            <a:r>
              <a:rPr lang="es-SV" sz="1000" b="1" dirty="0">
                <a:latin typeface="Candara" panose="020E0502030303020204" pitchFamily="34" charset="0"/>
              </a:rPr>
              <a:t>Siempre leal.</a:t>
            </a:r>
          </a:p>
          <a:p>
            <a:endParaRPr lang="es-SV" sz="1000" b="1" dirty="0">
              <a:latin typeface="Candara" panose="020E0502030303020204" pitchFamily="34" charset="0"/>
            </a:endParaRPr>
          </a:p>
          <a:p>
            <a:r>
              <a:rPr lang="es-SV" sz="1000" dirty="0">
                <a:latin typeface="Candara" panose="020E0502030303020204" pitchFamily="34" charset="0"/>
              </a:rPr>
              <a:t>Gracias, Padre, por los pequeños y bellos detalles,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Por cada cosa que me has dado, por cada cosa que has negado.</a:t>
            </a:r>
          </a:p>
          <a:p>
            <a:r>
              <a:rPr lang="es-SV" sz="1000" dirty="0">
                <a:latin typeface="Candara" panose="020E0502030303020204" pitchFamily="34" charset="0"/>
              </a:rPr>
              <a:t>Más que eso, gracias, Padre, por Ti mismo y lo que eres,</a:t>
            </a:r>
          </a:p>
          <a:p>
            <a:r>
              <a:rPr lang="es-SV" sz="1000" dirty="0">
                <a:latin typeface="Candara" panose="020E0502030303020204" pitchFamily="34" charset="0"/>
              </a:rPr>
              <a:t>Por Ti mismo y cómo eres, hoy te vengo a dar…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AGRADECIMIENTO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Martín Valverde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GRACIAS PADRE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Francisco Lemus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CANTO DE GRACIAS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338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dirty="0"/>
              <a:t>BENDICIÓN CON EL SANTÍSIMO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16661"/>
          <a:stretch>
            <a:fillRect/>
          </a:stretch>
        </p:blipFill>
        <p:spPr/>
      </p:pic>
      <p:sp>
        <p:nvSpPr>
          <p:cNvPr id="17" name="CuadroTexto 16"/>
          <p:cNvSpPr txBox="1"/>
          <p:nvPr/>
        </p:nvSpPr>
        <p:spPr>
          <a:xfrm>
            <a:off x="4284332" y="5911062"/>
            <a:ext cx="182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1400" dirty="0">
                <a:latin typeface="Calibri Light" panose="020F0302020204030204" pitchFamily="34" charset="0"/>
              </a:rPr>
              <a:t>Adoración Eucarística</a:t>
            </a:r>
            <a:endParaRPr lang="es-SV" sz="1400" b="1" dirty="0">
              <a:latin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124" y="650168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cxnSp>
        <p:nvCxnSpPr>
          <p:cNvPr id="21" name="Conector recto 20"/>
          <p:cNvCxnSpPr/>
          <p:nvPr/>
        </p:nvCxnSpPr>
        <p:spPr>
          <a:xfrm flipV="1">
            <a:off x="75126" y="6501683"/>
            <a:ext cx="3125276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2071242" y="6551283"/>
            <a:ext cx="6767963" cy="230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t="24740" r="19270" b="20613"/>
          <a:stretch/>
        </p:blipFill>
        <p:spPr>
          <a:xfrm>
            <a:off x="6311548" y="5197584"/>
            <a:ext cx="1526082" cy="10139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73C76356-974F-499F-ADDC-193C29F057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8" y="5295383"/>
            <a:ext cx="70282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17621" y="582901"/>
            <a:ext cx="39710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G            Bm                 C     Bm Am    C/G              D/G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Vengo herido y lastimado,         sin aliento y sin fuerza,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G           Bm                      C/D C B Am       G                        C/D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Hoy me postro y me humillo,          para que Tu Luz me toque.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   G             D/F#             Em                    D/F#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Desde esa custodia, donde estás expuesto,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Am          C/G                 F                 D</a:t>
            </a:r>
          </a:p>
          <a:p>
            <a:r>
              <a:rPr lang="es-SV" sz="1000" b="1" dirty="0"/>
              <a:t>Desde ahí me sanas, desde ahí me cambias.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Em             </a:t>
            </a:r>
            <a:r>
              <a:rPr lang="es-SV" sz="1000" b="1" dirty="0" err="1">
                <a:solidFill>
                  <a:srgbClr val="0070C0"/>
                </a:solidFill>
              </a:rPr>
              <a:t>Ebaug</a:t>
            </a:r>
            <a:r>
              <a:rPr lang="es-SV" sz="1000" b="1" dirty="0">
                <a:solidFill>
                  <a:srgbClr val="0070C0"/>
                </a:solidFill>
              </a:rPr>
              <a:t>     G/D                C#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Desde esa custodia, donde vas pasando,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Am            C/G                F                   D</a:t>
            </a:r>
          </a:p>
          <a:p>
            <a:r>
              <a:rPr lang="es-SV" sz="1000" b="1" dirty="0"/>
              <a:t>Con tu amor me sanas, desde ahí me cambias. </a:t>
            </a:r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>              </a:t>
            </a:r>
            <a:r>
              <a:rPr lang="es-SV" sz="1000" b="1" dirty="0">
                <a:solidFill>
                  <a:srgbClr val="0070C0"/>
                </a:solidFill>
              </a:rPr>
              <a:t>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El corazón.</a:t>
            </a:r>
          </a:p>
        </p:txBody>
      </p:sp>
      <p:sp>
        <p:nvSpPr>
          <p:cNvPr id="34" name="15 CuadroTexto"/>
          <p:cNvSpPr txBox="1"/>
          <p:nvPr/>
        </p:nvSpPr>
        <p:spPr>
          <a:xfrm>
            <a:off x="345424" y="527146"/>
            <a:ext cx="420044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C                 F          G       C      C/Bb            F/A    Dm    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Jesús, Sacramento del Altar, misterio de amor y Santidad,</a:t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G/E                                    Am                            F                     G                        C  F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Amor que ha venido a visitar el corazón, del alma que lo busca en devoción.</a:t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C                F         G       C   F C           C/Bb     F/A     Dm     G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Jesús, Sacramento de amor,       haz posible alcance salvación,</a:t>
            </a:r>
            <a:br>
              <a:rPr lang="es-SV" sz="1000" dirty="0"/>
            </a:br>
            <a:r>
              <a:rPr lang="es-SV" sz="1000" dirty="0"/>
              <a:t>                 </a:t>
            </a:r>
            <a:r>
              <a:rPr lang="es-SV" sz="1000" b="1" dirty="0">
                <a:solidFill>
                  <a:srgbClr val="0070C0"/>
                </a:solidFill>
              </a:rPr>
              <a:t>G/E                        Am                                         F                   G                C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Amarte quiero bendita presencia de poder, llena mi vida, de tu gracia y de fe.</a:t>
            </a:r>
            <a:br>
              <a:rPr lang="es-SV" sz="1000" dirty="0"/>
            </a:br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G/E                                                                            Am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Para proclamar a los pueblos la verdad de tu reino,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G/E                                                                            Am </a:t>
            </a:r>
          </a:p>
          <a:p>
            <a:r>
              <a:rPr lang="es-SV" sz="1000" b="1" dirty="0"/>
              <a:t>Y que aquí en la custodia se abraza nuestro ser a los cielos,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</a:t>
            </a:r>
            <a:r>
              <a:rPr lang="es-SV" sz="1000" b="1" dirty="0">
                <a:solidFill>
                  <a:srgbClr val="0070C0"/>
                </a:solidFill>
              </a:rPr>
              <a:t>G                                          F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Y que no hay nada que nos puedas negar,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                 F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Si aquí en la hostia te has querido quedar,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C               G                    Am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De éste pecador te apiadas… Jesús </a:t>
            </a:r>
            <a:r>
              <a:rPr lang="es-SV" sz="1000" dirty="0"/>
              <a:t>(Jesús)</a:t>
            </a:r>
            <a:r>
              <a:rPr lang="es-SV" sz="1000" b="1" dirty="0"/>
              <a:t>, Jesús </a:t>
            </a:r>
            <a:r>
              <a:rPr lang="es-SV" sz="1000" dirty="0"/>
              <a:t>(Jesús)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F         G       C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b="1" dirty="0"/>
              <a:t>Sacramento del altar. </a:t>
            </a:r>
          </a:p>
          <a:p>
            <a:endParaRPr lang="es-SV" sz="1000" b="1" dirty="0"/>
          </a:p>
          <a:p>
            <a:r>
              <a:rPr lang="es-SV" sz="1000" b="1" dirty="0"/>
              <a:t>Y he de proclamar a los pueblos la verdad de tu reino…</a:t>
            </a:r>
          </a:p>
          <a:p>
            <a:endParaRPr lang="es-SV" sz="1000" dirty="0"/>
          </a:p>
          <a:p>
            <a:r>
              <a:rPr lang="es-SV" sz="1000" b="1" dirty="0">
                <a:solidFill>
                  <a:srgbClr val="0070C0"/>
                </a:solidFill>
              </a:rPr>
              <a:t>   C                           G               E               Am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Cuan bello y hermoso es estar junto a Ti,</a:t>
            </a:r>
            <a:br>
              <a:rPr lang="es-SV" sz="1000" dirty="0"/>
            </a:br>
            <a:r>
              <a:rPr lang="es-SV" sz="1000" dirty="0"/>
              <a:t>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G                             C  C7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Me amas te adoro me hablas de cómo vivir.</a:t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        G                                  Am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Tú has calmado las tormentas que vinieron ayer,</a:t>
            </a:r>
            <a:br>
              <a:rPr lang="es-SV" sz="1000" dirty="0"/>
            </a:br>
            <a:r>
              <a:rPr lang="es-SV" sz="1000" dirty="0"/>
              <a:t>             </a:t>
            </a:r>
            <a:r>
              <a:rPr lang="es-SV" sz="1000" b="1" dirty="0">
                <a:solidFill>
                  <a:srgbClr val="0070C0"/>
                </a:solidFill>
              </a:rPr>
              <a:t>F              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Ya no temo a la vida Señor;</a:t>
            </a:r>
            <a:br>
              <a:rPr lang="es-SV" sz="1000" dirty="0"/>
            </a:br>
            <a:r>
              <a:rPr lang="es-SV" sz="1000" dirty="0"/>
              <a:t>                     </a:t>
            </a:r>
            <a:r>
              <a:rPr lang="es-SV" sz="1000" b="1" dirty="0">
                <a:solidFill>
                  <a:srgbClr val="0070C0"/>
                </a:solidFill>
              </a:rPr>
              <a:t>C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/>
              <a:t>Me hiciste vencer.</a:t>
            </a:r>
          </a:p>
          <a:p>
            <a:endParaRPr lang="es-SV" sz="1000" dirty="0"/>
          </a:p>
          <a:p>
            <a:r>
              <a:rPr lang="es-SV" sz="1000" b="1" dirty="0"/>
              <a:t>Para proclamar a los pueblos la verdad de tu reino…</a:t>
            </a:r>
          </a:p>
          <a:p>
            <a:r>
              <a:rPr lang="es-SV" sz="1000" b="1" dirty="0"/>
              <a:t>Y he de proclamar a los pueblos la verdad de tu reino…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SACRAMENTO DEL ALTAR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DESDE ESA CUSTORIA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3" name="14 CuadroTexto"/>
          <p:cNvSpPr txBox="1"/>
          <p:nvPr/>
        </p:nvSpPr>
        <p:spPr>
          <a:xfrm>
            <a:off x="4979521" y="3422582"/>
            <a:ext cx="3971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C                          G/B       F/A    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Pasas Jesús frente a mi, mi alma está rendida ante Ti.</a:t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C                            G/B F/A    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Gsus</a:t>
            </a:r>
            <a:r>
              <a:rPr lang="es-SV" sz="1000" b="1" dirty="0">
                <a:solidFill>
                  <a:srgbClr val="0070C0"/>
                </a:solidFill>
              </a:rPr>
              <a:t> G             Cm D#/F </a:t>
            </a:r>
            <a:r>
              <a:rPr lang="es-SV" sz="1000" b="1" dirty="0" err="1">
                <a:solidFill>
                  <a:srgbClr val="0070C0"/>
                </a:solidFill>
              </a:rPr>
              <a:t>F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Pasas Jesús, mi corazón, tiene sed de vida y de perdón.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Bb    F/A                 Gm        Gm/F                D#     Bb/D     Fsus7  F</a:t>
            </a:r>
          </a:p>
          <a:p>
            <a:r>
              <a:rPr lang="es-SV" sz="1000" b="1" dirty="0"/>
              <a:t>Jesús, eres mi buen pastor; calmas mi tormenta con Tu voz.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</a:t>
            </a:r>
            <a:r>
              <a:rPr lang="es-SV" sz="1000" b="1" dirty="0">
                <a:solidFill>
                  <a:srgbClr val="0070C0"/>
                </a:solidFill>
              </a:rPr>
              <a:t>Bb F/A             Gm     Gm/F               D#            Bb/D   Fsus7  F</a:t>
            </a:r>
          </a:p>
          <a:p>
            <a:r>
              <a:rPr lang="es-SV" sz="1000" b="1" dirty="0"/>
              <a:t>Jesús eres Tú la paz de todas mis angustias, mi libertad.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</a:t>
            </a:r>
            <a:r>
              <a:rPr lang="es-SV" sz="1000" b="1" dirty="0">
                <a:solidFill>
                  <a:srgbClr val="0070C0"/>
                </a:solidFill>
              </a:rPr>
              <a:t>Bb  F/A                  Gm  Gm/F               D#     Bb/D Fsus7  F                 Bb</a:t>
            </a:r>
          </a:p>
          <a:p>
            <a:r>
              <a:rPr lang="es-SV" sz="1000" b="1" dirty="0"/>
              <a:t>Jesús para frente a mí, pon en mi tu mano ,                 y volveré a vivir. </a:t>
            </a:r>
          </a:p>
          <a:p>
            <a:r>
              <a:rPr lang="es-SV" sz="1000" dirty="0"/>
              <a:t>(2 veces)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//G F D#// Cm F Bb</a:t>
            </a:r>
            <a:endParaRPr lang="es-SV" sz="1000" b="1" dirty="0"/>
          </a:p>
        </p:txBody>
      </p:sp>
      <p:sp>
        <p:nvSpPr>
          <p:cNvPr id="24" name="Redondear rectángulo de esquina diagonal 23"/>
          <p:cNvSpPr/>
          <p:nvPr/>
        </p:nvSpPr>
        <p:spPr>
          <a:xfrm>
            <a:off x="7866782" y="3141367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046359" y="3315228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5078290" y="3141370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PASA JESÚS</a:t>
            </a:r>
          </a:p>
        </p:txBody>
      </p:sp>
      <p:sp>
        <p:nvSpPr>
          <p:cNvPr id="30" name="Conector 29"/>
          <p:cNvSpPr/>
          <p:nvPr/>
        </p:nvSpPr>
        <p:spPr>
          <a:xfrm>
            <a:off x="5065963" y="318136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3086285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619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65246" y="554326"/>
            <a:ext cx="40787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           D     D/F#         G                              A               G              D A/G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Hay una luz, delante de ti, que espera por ti, que espera por mi.</a:t>
            </a:r>
            <a:br>
              <a:rPr lang="es-SV" sz="1000" dirty="0"/>
            </a:br>
            <a:r>
              <a:rPr lang="es-SV" sz="1000" dirty="0"/>
              <a:t>                </a:t>
            </a:r>
            <a:r>
              <a:rPr lang="es-SV" sz="1000" b="1" dirty="0">
                <a:solidFill>
                  <a:srgbClr val="0070C0"/>
                </a:solidFill>
              </a:rPr>
              <a:t> D     D/F#          G                                A               G Gm      D   A/G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Hay una luz, la luz de Jesús, que espera por ti, que espera por mi.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D             D/F#        G                                A         G             D   A/G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 llenará de paz, te llenará de amor, es esa luz, la luz de Jesús,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D/F#       G                           A         G Gm      D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Ya no hay soledad, Él vive ya en mi, es esa luz, la luz de Jesús.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Hay una luz, delante de ti, que espera por ti, que espera por mi.</a:t>
            </a:r>
            <a:br>
              <a:rPr lang="es-SV" sz="1000" dirty="0"/>
            </a:br>
            <a:r>
              <a:rPr lang="es-SV" sz="1000" dirty="0"/>
              <a:t>Hay una luz, la luz de Jesús, que espera por Ti, que espera por mi.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B7</a:t>
            </a:r>
            <a:r>
              <a:rPr lang="es-SV" sz="1000" dirty="0">
                <a:solidFill>
                  <a:srgbClr val="0070C0"/>
                </a:solidFill>
              </a:rPr>
              <a:t/>
            </a:r>
            <a:br>
              <a:rPr lang="es-SV" sz="1000" dirty="0">
                <a:solidFill>
                  <a:srgbClr val="0070C0"/>
                </a:solidFill>
              </a:rPr>
            </a:br>
            <a:r>
              <a:rPr lang="es-SV" sz="1000" dirty="0">
                <a:solidFill>
                  <a:srgbClr val="0070C0"/>
                </a:solidFill>
              </a:rPr>
              <a:t>               </a:t>
            </a:r>
            <a:r>
              <a:rPr lang="es-SV" sz="1000" b="1" dirty="0">
                <a:solidFill>
                  <a:srgbClr val="0070C0"/>
                </a:solidFill>
              </a:rPr>
              <a:t>E              E/G#        A                                B          A      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 llenará de paz, te llenará de amor, es esa luz, la luz de Jesús,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           </a:t>
            </a:r>
            <a:r>
              <a:rPr lang="es-SV" sz="1000" b="1" dirty="0">
                <a:solidFill>
                  <a:srgbClr val="0070C0"/>
                </a:solidFill>
              </a:rPr>
              <a:t>E/G#       A                            B         A Am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Ya no hay soledad, Él vive ya en mi, es esa luz, la luz de Jesús.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/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E                    A                          B    E                         A       B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Algo está pasando entre la multitud, alguien camina por ahí.</a:t>
            </a:r>
            <a:br>
              <a:rPr lang="es-SV" sz="1000" dirty="0"/>
            </a:br>
            <a:r>
              <a:rPr lang="es-SV" sz="1000" b="1" dirty="0">
                <a:solidFill>
                  <a:srgbClr val="0070C0"/>
                </a:solidFill>
              </a:rPr>
              <a:t>                   B           A      Am                     E              A         B 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Se oye gritar a la gente,      un poder grande invade este lugar.</a:t>
            </a:r>
          </a:p>
          <a:p>
            <a:endParaRPr lang="es-SV" sz="1000" dirty="0"/>
          </a:p>
          <a:p>
            <a:r>
              <a:rPr lang="es-SV" sz="1000" dirty="0"/>
              <a:t>La presencia del Señor está aquí, es Jesús quien sana a los enfermos, </a:t>
            </a:r>
          </a:p>
          <a:p>
            <a:r>
              <a:rPr lang="es-SV" sz="1000" dirty="0"/>
              <a:t>Quien da la vista a los ciegos, el que hace hablar a los mudos; </a:t>
            </a:r>
          </a:p>
          <a:p>
            <a:r>
              <a:rPr lang="es-SV" sz="1000" dirty="0"/>
              <a:t>Quien liberta a los cautivos es Jesús.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Jesús mírame, Jesús mírame,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                </a:t>
            </a:r>
            <a:r>
              <a:rPr lang="es-SV" sz="1000" b="1" dirty="0">
                <a:solidFill>
                  <a:srgbClr val="0070C0"/>
                </a:solidFill>
              </a:rPr>
              <a:t>A                  F#m           B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Ten compasión de mi dolor, mírame.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    </a:t>
            </a:r>
            <a:r>
              <a:rPr lang="es-SV" sz="1000" b="1" dirty="0">
                <a:solidFill>
                  <a:srgbClr val="0070C0"/>
                </a:solidFill>
              </a:rPr>
              <a:t>E                     </a:t>
            </a:r>
            <a:r>
              <a:rPr lang="es-SV" sz="1000" b="1" dirty="0" err="1">
                <a:solidFill>
                  <a:srgbClr val="0070C0"/>
                </a:solidFill>
              </a:rPr>
              <a:t>G#m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Jesús mírame, Jesús mírame,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  </a:t>
            </a:r>
            <a:r>
              <a:rPr lang="es-SV" sz="1000" b="1" dirty="0">
                <a:solidFill>
                  <a:srgbClr val="0070C0"/>
                </a:solidFill>
              </a:rPr>
              <a:t>A                              B              E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b="1" dirty="0"/>
              <a:t>Sana mi enfermedad, mírame. </a:t>
            </a:r>
            <a:r>
              <a:rPr lang="es-SV" sz="1000" dirty="0"/>
              <a:t>(2 veces)</a:t>
            </a:r>
          </a:p>
          <a:p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La presencia del Señor está aquí,</a:t>
            </a:r>
            <a:br>
              <a:rPr lang="es-SV" sz="1000" dirty="0"/>
            </a:br>
            <a:r>
              <a:rPr lang="es-SV" sz="1000" dirty="0"/>
              <a:t>Su presencia inunda mi Ser,</a:t>
            </a:r>
            <a:br>
              <a:rPr lang="es-SV" sz="1000" dirty="0"/>
            </a:br>
            <a:r>
              <a:rPr lang="es-SV" sz="1000" dirty="0"/>
              <a:t>Ven sáname de ésta enfermedad,</a:t>
            </a:r>
            <a:br>
              <a:rPr lang="es-SV" sz="1000" dirty="0"/>
            </a:br>
            <a:r>
              <a:rPr lang="es-SV" sz="1000" dirty="0"/>
              <a:t>Arranque de este sufrimiento.</a:t>
            </a:r>
            <a:br>
              <a:rPr lang="es-SV" sz="1000" dirty="0"/>
            </a:br>
            <a:r>
              <a:rPr lang="es-SV" sz="1000" dirty="0"/>
              <a:t>Pongo en tus manos mi corazón.</a:t>
            </a:r>
            <a:br>
              <a:rPr lang="es-SV" sz="1000" dirty="0"/>
            </a:br>
            <a:r>
              <a:rPr lang="es-SV" sz="1000" dirty="0"/>
              <a:t/>
            </a:r>
            <a:br>
              <a:rPr lang="es-SV" sz="1000" dirty="0"/>
            </a:br>
            <a:endParaRPr lang="es-SV" sz="1000" b="1" dirty="0">
              <a:latin typeface="Candara" panose="020E0502030303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J. MIGUEL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Nace en el Espíritu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JESÚS MÍRAME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D.R.A.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HAY UNA LUZ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  <p:sp>
        <p:nvSpPr>
          <p:cNvPr id="24" name="Redondear rectángulo de esquina diagonal 23"/>
          <p:cNvSpPr/>
          <p:nvPr/>
        </p:nvSpPr>
        <p:spPr>
          <a:xfrm>
            <a:off x="7866782" y="3446167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26" name="Paralelogramo 25"/>
          <p:cNvSpPr/>
          <p:nvPr/>
        </p:nvSpPr>
        <p:spPr>
          <a:xfrm>
            <a:off x="5046359" y="3620028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5078290" y="3446170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HOY TE ALABO DIOS</a:t>
            </a:r>
          </a:p>
        </p:txBody>
      </p:sp>
      <p:sp>
        <p:nvSpPr>
          <p:cNvPr id="30" name="Conector 29"/>
          <p:cNvSpPr/>
          <p:nvPr/>
        </p:nvSpPr>
        <p:spPr>
          <a:xfrm>
            <a:off x="5065963" y="3486165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3391085"/>
            <a:ext cx="340452" cy="335187"/>
          </a:xfrm>
          <a:prstGeom prst="flowChartConnector">
            <a:avLst/>
          </a:prstGeom>
        </p:spPr>
      </p:pic>
      <p:sp>
        <p:nvSpPr>
          <p:cNvPr id="35" name="14 CuadroTexto">
            <a:extLst>
              <a:ext uri="{FF2B5EF4-FFF2-40B4-BE49-F238E27FC236}">
                <a16:creationId xmlns:a16="http://schemas.microsoft.com/office/drawing/2014/main" xmlns="" id="{65B75016-F274-4242-811B-E4F457EC18EF}"/>
              </a:ext>
            </a:extLst>
          </p:cNvPr>
          <p:cNvSpPr txBox="1"/>
          <p:nvPr/>
        </p:nvSpPr>
        <p:spPr>
          <a:xfrm>
            <a:off x="5135131" y="3716874"/>
            <a:ext cx="3724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G, Em; Bm, Am; Em, Bm; Am, D7</a:t>
            </a:r>
          </a:p>
          <a:p>
            <a:endParaRPr lang="es-SV" sz="1000" b="1" dirty="0">
              <a:solidFill>
                <a:srgbClr val="0070C0"/>
              </a:solidFill>
            </a:endParaRPr>
          </a:p>
          <a:p>
            <a:r>
              <a:rPr lang="es-SV" sz="1000" b="1" dirty="0">
                <a:solidFill>
                  <a:srgbClr val="0070C0"/>
                </a:solidFill>
              </a:rPr>
              <a:t>  G           C         D     G        C                D  Bm </a:t>
            </a:r>
          </a:p>
          <a:p>
            <a:r>
              <a:rPr lang="es-SV" sz="1000" dirty="0"/>
              <a:t>Hoy te alabo Dios, digno de adoración,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Am       C                 D                 G             F         C   Em Am</a:t>
            </a:r>
          </a:p>
          <a:p>
            <a:r>
              <a:rPr lang="es-SV" sz="1000" dirty="0"/>
              <a:t>Hoy levanto mis manos, con un gozo en mi ser.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Am  G                   Cm                 D</a:t>
            </a:r>
          </a:p>
          <a:p>
            <a:r>
              <a:rPr lang="es-SV" sz="1000" dirty="0"/>
              <a:t>Te alabo Dios, por los siglos de los siglos,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C   D     C D    </a:t>
            </a:r>
            <a:r>
              <a:rPr lang="es-SV" sz="1000" b="1" dirty="0" err="1">
                <a:solidFill>
                  <a:srgbClr val="0070C0"/>
                </a:solidFill>
              </a:rPr>
              <a:t>D</a:t>
            </a:r>
            <a:r>
              <a:rPr lang="es-SV" sz="1000" b="1" dirty="0">
                <a:solidFill>
                  <a:srgbClr val="0070C0"/>
                </a:solidFill>
              </a:rPr>
              <a:t>#     C  D    G</a:t>
            </a:r>
          </a:p>
          <a:p>
            <a:r>
              <a:rPr lang="es-SV" sz="1000" dirty="0"/>
              <a:t>Amén, amén, amén , amén. (3 veces)</a:t>
            </a:r>
          </a:p>
        </p:txBody>
      </p:sp>
    </p:spTree>
    <p:extLst>
      <p:ext uri="{BB962C8B-B14F-4D97-AF65-F5344CB8AC3E}">
        <p14:creationId xmlns:p14="http://schemas.microsoft.com/office/powerpoint/2010/main" val="168515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4 CuadroTexto"/>
          <p:cNvSpPr txBox="1"/>
          <p:nvPr/>
        </p:nvSpPr>
        <p:spPr>
          <a:xfrm>
            <a:off x="5074771" y="478126"/>
            <a:ext cx="39710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Fm         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D#/G</a:t>
            </a:r>
          </a:p>
          <a:p>
            <a:r>
              <a:rPr lang="es-SV" sz="1000" dirty="0">
                <a:latin typeface="Calibri" panose="020F0502020204030204" pitchFamily="34" charset="0"/>
              </a:rPr>
              <a:t>Aunque la prueba sea más difícil,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G#                  G#/C  Ab/C# G#/C 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Yo sigo aquí de pie, por su amor.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D#/G</a:t>
            </a:r>
          </a:p>
          <a:p>
            <a:r>
              <a:rPr lang="es-SV" sz="1000" dirty="0">
                <a:latin typeface="Calibri" panose="020F0502020204030204" pitchFamily="34" charset="0"/>
              </a:rPr>
              <a:t>Aunque la cruz sea más pesada,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G#                  G#/C  Ab/C# G#/C </a:t>
            </a:r>
          </a:p>
          <a:p>
            <a:r>
              <a:rPr lang="es-SV" sz="1000" dirty="0">
                <a:latin typeface="Calibri" panose="020F0502020204030204" pitchFamily="34" charset="0"/>
              </a:rPr>
              <a:t>Yo sigo aquí de pie, por su amor.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C#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D#sus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D#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D#sus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D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dirty="0">
                <a:latin typeface="Calibri" panose="020F0502020204030204" pitchFamily="34" charset="0"/>
              </a:rPr>
              <a:t>Y es por amor,     a su Nombre.</a:t>
            </a:r>
          </a:p>
          <a:p>
            <a:r>
              <a:rPr lang="es-SV" sz="1000" dirty="0">
                <a:latin typeface="Calibri" panose="020F0502020204030204" pitchFamily="34" charset="0"/>
              </a:rPr>
              <a:t> 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   G#       Gm7 5b/G  C7 Fm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Y al levantar la custodia Tú estás          ahí,</a:t>
            </a:r>
            <a:endParaRPr lang="es-SV" sz="1000" dirty="0">
              <a:latin typeface="Calibri" panose="020F0502020204030204" pitchFamily="34" charset="0"/>
            </a:endParaRP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A#m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      C#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Rodeado de ángeles </a:t>
            </a:r>
            <a:r>
              <a:rPr lang="es-SV" sz="1000" dirty="0">
                <a:latin typeface="Calibri" panose="020F0502020204030204" pitchFamily="34" charset="0"/>
              </a:rPr>
              <a:t>(rodeado de ángeles),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    D# </a:t>
            </a:r>
            <a:r>
              <a:rPr lang="es-SV" sz="10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D#sus</a:t>
            </a:r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D# </a:t>
            </a:r>
          </a:p>
          <a:p>
            <a:r>
              <a:rPr lang="es-SV" sz="1000" b="1" dirty="0">
                <a:latin typeface="Calibri" panose="020F0502020204030204" pitchFamily="34" charset="0"/>
              </a:rPr>
              <a:t>Este lugar se llena de alabanzas. </a:t>
            </a:r>
            <a:r>
              <a:rPr lang="es-SV" sz="1000" dirty="0">
                <a:latin typeface="Calibri" panose="020F0502020204030204" pitchFamily="34" charset="0"/>
              </a:rPr>
              <a:t>(2 veces)</a:t>
            </a:r>
          </a:p>
          <a:p>
            <a:r>
              <a:rPr lang="es-SV" sz="1000" b="1" dirty="0">
                <a:solidFill>
                  <a:srgbClr val="0070C0"/>
                </a:solidFill>
                <a:latin typeface="Calibri" panose="020F0502020204030204" pitchFamily="34" charset="0"/>
              </a:rPr>
              <a:t>                     G#</a:t>
            </a:r>
            <a:endParaRPr lang="es-SV" sz="10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s-SV" sz="1000" b="1" dirty="0">
                <a:latin typeface="Calibri" panose="020F0502020204030204" pitchFamily="34" charset="0"/>
              </a:rPr>
              <a:t>Y de adoración.</a:t>
            </a:r>
            <a:endParaRPr lang="es-SV" sz="1000" dirty="0">
              <a:latin typeface="Calibri" panose="020F0502020204030204" pitchFamily="34" charset="0"/>
            </a:endParaRPr>
          </a:p>
        </p:txBody>
      </p:sp>
      <p:sp>
        <p:nvSpPr>
          <p:cNvPr id="34" name="15 CuadroTexto"/>
          <p:cNvSpPr txBox="1"/>
          <p:nvPr/>
        </p:nvSpPr>
        <p:spPr>
          <a:xfrm>
            <a:off x="345425" y="527146"/>
            <a:ext cx="41042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000" b="1" dirty="0">
                <a:solidFill>
                  <a:srgbClr val="0070C0"/>
                </a:solidFill>
              </a:rPr>
              <a:t>      C               G/B      Am    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Al verte mi Jesús, yo puedo encontrar 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F                           C/E            Dm                 G</a:t>
            </a:r>
          </a:p>
          <a:p>
            <a:r>
              <a:rPr lang="es-SV" sz="1000" dirty="0"/>
              <a:t>la paz que había buscado y en Ti la encontré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C                  G/B      Am                    G</a:t>
            </a:r>
          </a:p>
          <a:p>
            <a:r>
              <a:rPr lang="es-SV" sz="1000" dirty="0"/>
              <a:t>Al verte mi Señor, yo puedo descansar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F                           C/E      Dm                 G</a:t>
            </a:r>
            <a:r>
              <a:rPr lang="es-SV" sz="1000" dirty="0"/>
              <a:t/>
            </a:r>
            <a:br>
              <a:rPr lang="es-SV" sz="1000" dirty="0"/>
            </a:br>
            <a:r>
              <a:rPr lang="es-SV" sz="1000" dirty="0"/>
              <a:t>Y lo que yo había buscado en Ti lo encontré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F                    C/Bb    Am                    D</a:t>
            </a:r>
          </a:p>
          <a:p>
            <a:r>
              <a:rPr lang="es-SV" sz="1000" dirty="0"/>
              <a:t>Sólo en Ti Señor, encuentro la verdad,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F                   G       C    F G</a:t>
            </a:r>
          </a:p>
          <a:p>
            <a:r>
              <a:rPr lang="es-SV" sz="1000" dirty="0"/>
              <a:t>No me alejaré de Ti.</a:t>
            </a:r>
          </a:p>
          <a:p>
            <a:endParaRPr lang="es-SV" sz="1000" b="1" dirty="0"/>
          </a:p>
          <a:p>
            <a:r>
              <a:rPr lang="es-SV" sz="1000" b="1" dirty="0">
                <a:solidFill>
                  <a:srgbClr val="0070C0"/>
                </a:solidFill>
              </a:rPr>
              <a:t>            C                         G/B       Am                 G</a:t>
            </a:r>
          </a:p>
          <a:p>
            <a:r>
              <a:rPr lang="es-SV" sz="1000" b="1" dirty="0"/>
              <a:t>Siempre has estado aquí, tu mano sobre mí</a:t>
            </a:r>
          </a:p>
          <a:p>
            <a:r>
              <a:rPr lang="es-SV" sz="1000" b="1" dirty="0">
                <a:solidFill>
                  <a:srgbClr val="0070C0"/>
                </a:solidFill>
              </a:rPr>
              <a:t>               F                C/E                     Dm                    G</a:t>
            </a:r>
          </a:p>
          <a:p>
            <a:r>
              <a:rPr lang="es-SV" sz="1000" b="1" dirty="0"/>
              <a:t>No me has abandonado, siempre has estado aquí. </a:t>
            </a:r>
            <a:r>
              <a:rPr lang="es-SV" sz="1000" dirty="0"/>
              <a:t>(2 veces)</a:t>
            </a:r>
            <a:endParaRPr lang="es-SV" sz="10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669" y="1915999"/>
            <a:ext cx="3912003" cy="549992"/>
          </a:xfrm>
          <a:prstGeom prst="rect">
            <a:avLst/>
          </a:prstGeom>
        </p:spPr>
      </p:pic>
      <p:sp>
        <p:nvSpPr>
          <p:cNvPr id="14" name="Franja diagonal 13"/>
          <p:cNvSpPr/>
          <p:nvPr/>
        </p:nvSpPr>
        <p:spPr>
          <a:xfrm rot="21431693">
            <a:off x="1832573" y="6640235"/>
            <a:ext cx="6478001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5" name="Franja diagonal 14"/>
          <p:cNvSpPr/>
          <p:nvPr/>
        </p:nvSpPr>
        <p:spPr>
          <a:xfrm>
            <a:off x="92354" y="6486539"/>
            <a:ext cx="6256937" cy="45719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608" y="6527449"/>
            <a:ext cx="234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200" dirty="0">
                <a:latin typeface="Calibri Light" panose="020F0302020204030204" pitchFamily="34" charset="0"/>
              </a:rPr>
              <a:t>Ministerio </a:t>
            </a:r>
            <a:r>
              <a:rPr lang="es-SV" sz="1200" b="1" dirty="0">
                <a:latin typeface="Calibri Light" panose="020F0302020204030204" pitchFamily="34" charset="0"/>
              </a:rPr>
              <a:t>Revelación de Dios</a:t>
            </a:r>
          </a:p>
        </p:txBody>
      </p:sp>
      <p:sp>
        <p:nvSpPr>
          <p:cNvPr id="27" name="18 CuadroTexto"/>
          <p:cNvSpPr txBox="1"/>
          <p:nvPr/>
        </p:nvSpPr>
        <p:spPr>
          <a:xfrm>
            <a:off x="7500927" y="6425713"/>
            <a:ext cx="1571668" cy="289441"/>
          </a:xfrm>
          <a:prstGeom prst="round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PETICIÓN</a:t>
            </a:r>
          </a:p>
        </p:txBody>
      </p:sp>
      <p:sp>
        <p:nvSpPr>
          <p:cNvPr id="28" name="2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07756" y="6420627"/>
            <a:ext cx="328587" cy="28575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SV" sz="1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42</a:t>
            </a:r>
            <a:endParaRPr lang="es-SV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42" name="Redondear rectángulo de esquina diagonal 41"/>
          <p:cNvSpPr/>
          <p:nvPr/>
        </p:nvSpPr>
        <p:spPr>
          <a:xfrm>
            <a:off x="3215478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MARITO</a:t>
            </a:r>
          </a:p>
        </p:txBody>
      </p:sp>
      <p:sp>
        <p:nvSpPr>
          <p:cNvPr id="43" name="Paralelogramo 42"/>
          <p:cNvSpPr/>
          <p:nvPr/>
        </p:nvSpPr>
        <p:spPr>
          <a:xfrm>
            <a:off x="395055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Vida Nueva</a:t>
            </a:r>
          </a:p>
        </p:txBody>
      </p:sp>
      <p:sp>
        <p:nvSpPr>
          <p:cNvPr id="44" name="Paralelogramo 43"/>
          <p:cNvSpPr/>
          <p:nvPr/>
        </p:nvSpPr>
        <p:spPr>
          <a:xfrm>
            <a:off x="426986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SIEMPRE HAS ESTADO AQUÍ</a:t>
            </a:r>
          </a:p>
        </p:txBody>
      </p:sp>
      <p:sp>
        <p:nvSpPr>
          <p:cNvPr id="45" name="Conector 44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6" name="Redondear rectángulo de esquina diagonal 45"/>
          <p:cNvSpPr/>
          <p:nvPr/>
        </p:nvSpPr>
        <p:spPr>
          <a:xfrm>
            <a:off x="7866782" y="247711"/>
            <a:ext cx="852745" cy="259564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000" dirty="0">
                <a:solidFill>
                  <a:srgbClr val="002060"/>
                </a:solidFill>
                <a:latin typeface="HP Simplified Light" panose="020B0404020204020204" pitchFamily="34" charset="0"/>
                <a:cs typeface="Courier New" panose="02070309020205020404" pitchFamily="49" charset="0"/>
              </a:rPr>
              <a:t>VERO</a:t>
            </a:r>
          </a:p>
        </p:txBody>
      </p:sp>
      <p:sp>
        <p:nvSpPr>
          <p:cNvPr id="47" name="Paralelogramo 46"/>
          <p:cNvSpPr/>
          <p:nvPr/>
        </p:nvSpPr>
        <p:spPr>
          <a:xfrm>
            <a:off x="5046359" y="421572"/>
            <a:ext cx="2841071" cy="78475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700" b="1" dirty="0">
                <a:solidFill>
                  <a:srgbClr val="002060"/>
                </a:solidFill>
                <a:latin typeface="HP Simplified" panose="020B0604020204020204" pitchFamily="34" charset="0"/>
              </a:rPr>
              <a:t>AUTOR: </a:t>
            </a:r>
            <a:r>
              <a:rPr lang="es-SV" sz="700" dirty="0">
                <a:solidFill>
                  <a:srgbClr val="002060"/>
                </a:solidFill>
                <a:latin typeface="HP Simplified" panose="020B0604020204020204" pitchFamily="34" charset="0"/>
              </a:rPr>
              <a:t>Dei Verbum</a:t>
            </a:r>
          </a:p>
        </p:txBody>
      </p:sp>
      <p:sp>
        <p:nvSpPr>
          <p:cNvPr id="48" name="Paralelogramo 47"/>
          <p:cNvSpPr/>
          <p:nvPr/>
        </p:nvSpPr>
        <p:spPr>
          <a:xfrm>
            <a:off x="5078290" y="247714"/>
            <a:ext cx="2840097" cy="162715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900" b="1" dirty="0">
                <a:latin typeface="HP Simplified" panose="020B0604020204020204" pitchFamily="34" charset="0"/>
              </a:rPr>
              <a:t>SIGO AQUÍ</a:t>
            </a:r>
          </a:p>
        </p:txBody>
      </p:sp>
      <p:sp>
        <p:nvSpPr>
          <p:cNvPr id="49" name="Conector 48"/>
          <p:cNvSpPr/>
          <p:nvPr/>
        </p:nvSpPr>
        <p:spPr>
          <a:xfrm>
            <a:off x="5065963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0" name="Conector 49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1" name="Conector 50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4974430" y="192629"/>
            <a:ext cx="340452" cy="335187"/>
          </a:xfrm>
          <a:prstGeom prst="flowChartConnector">
            <a:avLst/>
          </a:prstGeom>
        </p:spPr>
      </p:pic>
      <p:sp>
        <p:nvSpPr>
          <p:cNvPr id="53" name="Conector 52"/>
          <p:cNvSpPr/>
          <p:nvPr/>
        </p:nvSpPr>
        <p:spPr>
          <a:xfrm>
            <a:off x="414658" y="287709"/>
            <a:ext cx="49895" cy="4614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6641" r="72738" b="47361"/>
          <a:stretch/>
        </p:blipFill>
        <p:spPr>
          <a:xfrm>
            <a:off x="323123" y="192629"/>
            <a:ext cx="340452" cy="3351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8867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13921</TotalTime>
  <Words>29858</Words>
  <Application>Microsoft Office PowerPoint</Application>
  <PresentationFormat>Presentación en pantalla (4:3)</PresentationFormat>
  <Paragraphs>6142</Paragraphs>
  <Slides>114</Slides>
  <Notes>103</Notes>
  <HiddenSlides>0</HiddenSlides>
  <MMClips>0</MMClips>
  <ScaleCrop>false</ScaleCrop>
  <HeadingPairs>
    <vt:vector size="6" baseType="variant">
      <vt:variant>
        <vt:lpstr>Fuentes usadas</vt:lpstr>
      </vt:variant>
      <vt:variant>
        <vt:i4>17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114</vt:i4>
      </vt:variant>
    </vt:vector>
  </HeadingPairs>
  <TitlesOfParts>
    <vt:vector size="135" baseType="lpstr">
      <vt:lpstr>Architects Draft Bold</vt:lpstr>
      <vt:lpstr>Arial</vt:lpstr>
      <vt:lpstr>Arial Narrow</vt:lpstr>
      <vt:lpstr>Calibri</vt:lpstr>
      <vt:lpstr>Calibri Light</vt:lpstr>
      <vt:lpstr>Candara</vt:lpstr>
      <vt:lpstr>Courier New</vt:lpstr>
      <vt:lpstr>Diogenes</vt:lpstr>
      <vt:lpstr>Gill Sans MT</vt:lpstr>
      <vt:lpstr>Harabara Mais Demo</vt:lpstr>
      <vt:lpstr>HP Simplified</vt:lpstr>
      <vt:lpstr>HP Simplified Light</vt:lpstr>
      <vt:lpstr>Segoe UI</vt:lpstr>
      <vt:lpstr>Times New Roman</vt:lpstr>
      <vt:lpstr>Tw Cen MT</vt:lpstr>
      <vt:lpstr>Tw Cen MT Condensed</vt:lpstr>
      <vt:lpstr>Wingdings 3</vt:lpstr>
      <vt:lpstr>Integral</vt:lpstr>
      <vt:lpstr>Tema de Office</vt:lpstr>
      <vt:lpstr>Galería</vt:lpstr>
      <vt:lpstr>1_Tema de Office</vt:lpstr>
      <vt:lpstr>Presentación de PowerPoint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ESPÍRITU SANTO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ADORACIÓN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PERDÓN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PETICIÓN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ACCIÓN DE GRACIAS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BENDICIÓN CON EL SANTÍSIMO</vt:lpstr>
      <vt:lpstr>Presentación de PowerPoint</vt:lpstr>
      <vt:lpstr>Presentación de PowerPoint</vt:lpstr>
      <vt:lpstr>Presentación de PowerPoint</vt:lpstr>
      <vt:lpstr>Presentación de PowerPoint</vt:lpstr>
      <vt:lpstr>CANTOS MARIANOS</vt:lpstr>
      <vt:lpstr>Presentación de PowerPoint</vt:lpstr>
      <vt:lpstr>Presentación de PowerPoint</vt:lpstr>
      <vt:lpstr>BONUS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Hernandez</dc:creator>
  <cp:lastModifiedBy>Mario Hernández</cp:lastModifiedBy>
  <cp:revision>1016</cp:revision>
  <cp:lastPrinted>2016-01-19T21:33:22Z</cp:lastPrinted>
  <dcterms:created xsi:type="dcterms:W3CDTF">2015-10-26T15:42:46Z</dcterms:created>
  <dcterms:modified xsi:type="dcterms:W3CDTF">2018-07-19T01:59:55Z</dcterms:modified>
</cp:coreProperties>
</file>